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1"/>
  </p:sldMasterIdLst>
  <p:sldIdLst>
    <p:sldId id="256" r:id="rId2"/>
    <p:sldId id="257" r:id="rId3"/>
    <p:sldId id="263" r:id="rId4"/>
    <p:sldId id="264" r:id="rId5"/>
    <p:sldId id="258" r:id="rId6"/>
    <p:sldId id="259" r:id="rId7"/>
    <p:sldId id="265" r:id="rId8"/>
    <p:sldId id="266" r:id="rId9"/>
    <p:sldId id="260" r:id="rId10"/>
    <p:sldId id="268" r:id="rId11"/>
    <p:sldId id="269" r:id="rId12"/>
    <p:sldId id="267" r:id="rId13"/>
    <p:sldId id="261"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62" r:id="rId29"/>
    <p:sldId id="285" r:id="rId30"/>
    <p:sldId id="286" r:id="rId31"/>
    <p:sldId id="287" r:id="rId32"/>
    <p:sldId id="284"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83" d="100"/>
          <a:sy n="83" d="100"/>
        </p:scale>
        <p:origin x="-1426" y="-77"/>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4248F2-5264-4601-AA0B-6C092F77F2DD}"/>
              </a:ext>
            </a:extLst>
          </p:cNvPr>
          <p:cNvSpPr>
            <a:spLocks noGrp="1"/>
          </p:cNvSpPr>
          <p:nvPr>
            <p:ph type="ctrTitle"/>
          </p:nvPr>
        </p:nvSpPr>
        <p:spPr>
          <a:xfrm>
            <a:off x="875620" y="1122363"/>
            <a:ext cx="5322700" cy="2387600"/>
          </a:xfrm>
        </p:spPr>
        <p:txBody>
          <a:bodyPr anchor="b">
            <a:noAutofit/>
          </a:bodyPr>
          <a:lstStyle>
            <a:lvl1pPr algn="l">
              <a:defRPr sz="6000" b="1">
                <a:latin typeface="+mj-lt"/>
              </a:defRPr>
            </a:lvl1pPr>
          </a:lstStyle>
          <a:p>
            <a:r>
              <a:rPr lang="en-US" smtClean="0"/>
              <a:t>Click to edit Master title style</a:t>
            </a:r>
            <a:endParaRPr lang="en-US" dirty="0"/>
          </a:p>
        </p:txBody>
      </p:sp>
      <p:sp>
        <p:nvSpPr>
          <p:cNvPr id="3" name="Subtitle 2">
            <a:extLst>
              <a:ext uri="{FF2B5EF4-FFF2-40B4-BE49-F238E27FC236}">
                <a16:creationId xmlns:a16="http://schemas.microsoft.com/office/drawing/2014/main" xmlns="" id="{DCFB69D3-5632-4285-A209-9DCA67DA668C}"/>
              </a:ext>
            </a:extLst>
          </p:cNvPr>
          <p:cNvSpPr>
            <a:spLocks noGrp="1"/>
          </p:cNvSpPr>
          <p:nvPr>
            <p:ph type="subTitle" idx="1"/>
          </p:nvPr>
        </p:nvSpPr>
        <p:spPr>
          <a:xfrm>
            <a:off x="875620" y="3602039"/>
            <a:ext cx="7125380"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Rectangle 3">
            <a:extLst>
              <a:ext uri="{FF2B5EF4-FFF2-40B4-BE49-F238E27FC236}">
                <a16:creationId xmlns:a16="http://schemas.microsoft.com/office/drawing/2014/main" xmlns="" id="{9AC79249-FDC0-364D-A734-AE1DE1605D28}"/>
              </a:ext>
            </a:extLst>
          </p:cNvPr>
          <p:cNvSpPr/>
          <p:nvPr/>
        </p:nvSpPr>
        <p:spPr>
          <a:xfrm>
            <a:off x="0" y="4572000"/>
            <a:ext cx="9144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xmlns="" id="{902465C8-266D-104C-9C49-323DF4A8277E}"/>
              </a:ext>
            </a:extLst>
          </p:cNvPr>
          <p:cNvSpPr/>
          <p:nvPr/>
        </p:nvSpPr>
        <p:spPr>
          <a:xfrm>
            <a:off x="437809" y="4960030"/>
            <a:ext cx="1163411"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xmlns="" id="{37979A1C-BF60-B345-A664-2E4F7A3461EB}"/>
              </a:ext>
            </a:extLst>
          </p:cNvPr>
          <p:cNvSpPr/>
          <p:nvPr/>
        </p:nvSpPr>
        <p:spPr>
          <a:xfrm>
            <a:off x="1" y="4571999"/>
            <a:ext cx="838881"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xmlns="" id="{58080B3E-915C-2D4C-8608-596E1BFD6387}"/>
              </a:ext>
            </a:extLst>
          </p:cNvPr>
          <p:cNvSpPr/>
          <p:nvPr/>
        </p:nvSpPr>
        <p:spPr>
          <a:xfrm>
            <a:off x="1" y="5739492"/>
            <a:ext cx="838881"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xmlns="" id="{F15FBB50-09C8-B64E-AE57-67C5E70810CB}"/>
              </a:ext>
            </a:extLst>
          </p:cNvPr>
          <p:cNvGrpSpPr/>
          <p:nvPr/>
        </p:nvGrpSpPr>
        <p:grpSpPr>
          <a:xfrm>
            <a:off x="6198321" y="-3419"/>
            <a:ext cx="2945680" cy="3165022"/>
            <a:chOff x="9857014" y="13834"/>
            <a:chExt cx="2334986" cy="1881641"/>
          </a:xfrm>
        </p:grpSpPr>
        <p:sp>
          <p:nvSpPr>
            <p:cNvPr id="15" name="Freeform 14">
              <a:extLst>
                <a:ext uri="{FF2B5EF4-FFF2-40B4-BE49-F238E27FC236}">
                  <a16:creationId xmlns:a16="http://schemas.microsoft.com/office/drawing/2014/main" xmlns=""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xmlns=""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xmlns="" id="{BC68F289-2744-2F48-893A-3F17911625C8}"/>
              </a:ext>
            </a:extLst>
          </p:cNvPr>
          <p:cNvSpPr/>
          <p:nvPr/>
        </p:nvSpPr>
        <p:spPr>
          <a:xfrm>
            <a:off x="0" y="-1"/>
            <a:ext cx="875620"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xmlns="" id="{9E240E8A-950E-7946-826C-415CB5DACA43}"/>
              </a:ext>
            </a:extLst>
          </p:cNvPr>
          <p:cNvSpPr/>
          <p:nvPr/>
        </p:nvSpPr>
        <p:spPr>
          <a:xfrm>
            <a:off x="8268381" y="4580708"/>
            <a:ext cx="875620"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xmlns=""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xmlns="" id="{6A7F6A3F-E1DD-A246-9A6D-5F9B18BA2588}"/>
              </a:ext>
            </a:extLst>
          </p:cNvPr>
          <p:cNvSpPr/>
          <p:nvPr/>
        </p:nvSpPr>
        <p:spPr>
          <a:xfrm flipH="1">
            <a:off x="6435672" y="1"/>
            <a:ext cx="2708328"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xmlns="" id="{055FD0FC-C8FF-6741-A364-A29CDC6F9495}"/>
              </a:ext>
            </a:extLst>
          </p:cNvPr>
          <p:cNvSpPr/>
          <p:nvPr/>
        </p:nvSpPr>
        <p:spPr>
          <a:xfrm rot="5400000" flipH="1">
            <a:off x="-451387" y="3698284"/>
            <a:ext cx="3611104" cy="270832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xmlns="" id="{3CD97974-B93C-4C96-B3F6-F69E3D6DE6CA}"/>
              </a:ext>
            </a:extLst>
          </p:cNvPr>
          <p:cNvSpPr>
            <a:spLocks noGrp="1"/>
          </p:cNvSpPr>
          <p:nvPr>
            <p:ph type="title"/>
          </p:nvPr>
        </p:nvSpPr>
        <p:spPr>
          <a:xfrm>
            <a:off x="875620" y="381000"/>
            <a:ext cx="7334387" cy="1325563"/>
          </a:xfrm>
        </p:spPr>
        <p:txBody>
          <a:bodyPr anchor="b">
            <a:noAutofit/>
          </a:bodyPr>
          <a:lstStyle>
            <a:lvl1pPr>
              <a:defRPr sz="4800" b="1">
                <a:solidFill>
                  <a:schemeClr val="bg1"/>
                </a:solidFill>
                <a:latin typeface="+mj-lt"/>
              </a:defRPr>
            </a:lvl1p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xmlns="" id="{8A6FC6F2-80B4-49A7-9448-33FE2DF0E967}"/>
              </a:ext>
            </a:extLst>
          </p:cNvPr>
          <p:cNvSpPr>
            <a:spLocks noGrp="1"/>
          </p:cNvSpPr>
          <p:nvPr>
            <p:ph idx="1"/>
          </p:nvPr>
        </p:nvSpPr>
        <p:spPr>
          <a:xfrm>
            <a:off x="875620" y="2087562"/>
            <a:ext cx="7334387"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Date Placeholder 3">
            <a:extLst>
              <a:ext uri="{FF2B5EF4-FFF2-40B4-BE49-F238E27FC236}">
                <a16:creationId xmlns:a16="http://schemas.microsoft.com/office/drawing/2014/main" xmlns="" id="{7536C149-3EFE-A94E-902D-57CED00B2C0F}"/>
              </a:ext>
            </a:extLst>
          </p:cNvPr>
          <p:cNvSpPr>
            <a:spLocks noGrp="1"/>
          </p:cNvSpPr>
          <p:nvPr>
            <p:ph type="dt" sz="half" idx="2"/>
          </p:nvPr>
        </p:nvSpPr>
        <p:spPr>
          <a:xfrm>
            <a:off x="285750" y="6356351"/>
            <a:ext cx="1275764"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A944B5E6-E2C0-43A0-9368-C296426A2F1D}" type="datetimeFigureOut">
              <a:rPr lang="en-US" smtClean="0"/>
              <a:pPr/>
              <a:t>12/8/2022</a:t>
            </a:fld>
            <a:endParaRPr lang="en-US"/>
          </a:p>
        </p:txBody>
      </p:sp>
      <p:sp>
        <p:nvSpPr>
          <p:cNvPr id="11" name="Footer Placeholder 4">
            <a:extLst>
              <a:ext uri="{FF2B5EF4-FFF2-40B4-BE49-F238E27FC236}">
                <a16:creationId xmlns:a16="http://schemas.microsoft.com/office/drawing/2014/main" xmlns="" id="{53CA1E78-F17D-F34D-9F81-0DBF44F37894}"/>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endParaRPr lang="en-US"/>
          </a:p>
        </p:txBody>
      </p:sp>
      <p:sp>
        <p:nvSpPr>
          <p:cNvPr id="12" name="Slide Number Placeholder 5">
            <a:extLst>
              <a:ext uri="{FF2B5EF4-FFF2-40B4-BE49-F238E27FC236}">
                <a16:creationId xmlns:a16="http://schemas.microsoft.com/office/drawing/2014/main" xmlns="" id="{1FE54918-A625-F64F-A42E-A427E9B2D489}"/>
              </a:ext>
            </a:extLst>
          </p:cNvPr>
          <p:cNvSpPr>
            <a:spLocks noGrp="1"/>
          </p:cNvSpPr>
          <p:nvPr>
            <p:ph type="sldNum" sz="quarter" idx="4"/>
          </p:nvPr>
        </p:nvSpPr>
        <p:spPr>
          <a:xfrm>
            <a:off x="7614958" y="6356351"/>
            <a:ext cx="1243292"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054B9647-0BD7-4271-8FC0-80DB49124557}" type="slidenum">
              <a:rPr lang="en-US" smtClean="0"/>
              <a:pPr/>
              <a:t>‹#›</a:t>
            </a:fld>
            <a:endParaRPr lang="en-US"/>
          </a:p>
        </p:txBody>
      </p:sp>
    </p:spTree>
    <p:extLst>
      <p:ext uri="{BB962C8B-B14F-4D97-AF65-F5344CB8AC3E}">
        <p14:creationId xmlns:p14="http://schemas.microsoft.com/office/powerpoint/2010/main" xmlns="" val="56927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D97974-B93C-4C96-B3F6-F69E3D6DE6CA}"/>
              </a:ext>
            </a:extLst>
          </p:cNvPr>
          <p:cNvSpPr>
            <a:spLocks noGrp="1"/>
          </p:cNvSpPr>
          <p:nvPr>
            <p:ph type="title"/>
          </p:nvPr>
        </p:nvSpPr>
        <p:spPr>
          <a:xfrm>
            <a:off x="875620" y="381000"/>
            <a:ext cx="7334387" cy="1325563"/>
          </a:xfrm>
        </p:spPr>
        <p:txBody>
          <a:bodyPr anchor="b">
            <a:noAutofit/>
          </a:bodyPr>
          <a:lstStyle>
            <a:lvl1pPr>
              <a:defRPr sz="4800" b="1">
                <a:latin typeface="+mj-lt"/>
              </a:defRPr>
            </a:lvl1p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xmlns="" id="{8A6FC6F2-80B4-49A7-9448-33FE2DF0E967}"/>
              </a:ext>
            </a:extLst>
          </p:cNvPr>
          <p:cNvSpPr>
            <a:spLocks noGrp="1"/>
          </p:cNvSpPr>
          <p:nvPr>
            <p:ph idx="1"/>
          </p:nvPr>
        </p:nvSpPr>
        <p:spPr>
          <a:xfrm>
            <a:off x="875620" y="2528204"/>
            <a:ext cx="349758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reeform 3">
            <a:extLst>
              <a:ext uri="{FF2B5EF4-FFF2-40B4-BE49-F238E27FC236}">
                <a16:creationId xmlns:a16="http://schemas.microsoft.com/office/drawing/2014/main" xmlns="" id="{6A7F6A3F-E1DD-A246-9A6D-5F9B18BA2588}"/>
              </a:ext>
            </a:extLst>
          </p:cNvPr>
          <p:cNvSpPr/>
          <p:nvPr/>
        </p:nvSpPr>
        <p:spPr>
          <a:xfrm flipH="1">
            <a:off x="6435672" y="1"/>
            <a:ext cx="2708328"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xmlns="" id="{055FD0FC-C8FF-6741-A364-A29CDC6F9495}"/>
              </a:ext>
            </a:extLst>
          </p:cNvPr>
          <p:cNvSpPr/>
          <p:nvPr/>
        </p:nvSpPr>
        <p:spPr>
          <a:xfrm flipH="1">
            <a:off x="6435672" y="3246896"/>
            <a:ext cx="2708328"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xmlns="" id="{D11C9832-A021-954E-A34F-2988D1189AE9}"/>
              </a:ext>
            </a:extLst>
          </p:cNvPr>
          <p:cNvSpPr/>
          <p:nvPr/>
        </p:nvSpPr>
        <p:spPr>
          <a:xfrm>
            <a:off x="1" y="0"/>
            <a:ext cx="700392"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xmlns="" id="{9861BC34-DFBF-2D4F-B463-FCFBC08391FF}"/>
              </a:ext>
            </a:extLst>
          </p:cNvPr>
          <p:cNvGrpSpPr/>
          <p:nvPr/>
        </p:nvGrpSpPr>
        <p:grpSpPr>
          <a:xfrm>
            <a:off x="6061569" y="5590904"/>
            <a:ext cx="1179285" cy="1267097"/>
            <a:chOff x="7413403" y="4976359"/>
            <a:chExt cx="2334986" cy="1881641"/>
          </a:xfrm>
        </p:grpSpPr>
        <p:sp>
          <p:nvSpPr>
            <p:cNvPr id="7" name="Freeform 6">
              <a:extLst>
                <a:ext uri="{FF2B5EF4-FFF2-40B4-BE49-F238E27FC236}">
                  <a16:creationId xmlns:a16="http://schemas.microsoft.com/office/drawing/2014/main" xmlns=""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xmlns=""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xmlns="" id="{7536C149-3EFE-A94E-902D-57CED00B2C0F}"/>
              </a:ext>
            </a:extLst>
          </p:cNvPr>
          <p:cNvSpPr>
            <a:spLocks noGrp="1"/>
          </p:cNvSpPr>
          <p:nvPr>
            <p:ph type="dt" sz="half" idx="2"/>
          </p:nvPr>
        </p:nvSpPr>
        <p:spPr>
          <a:xfrm>
            <a:off x="285750" y="6356351"/>
            <a:ext cx="20574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A944B5E6-E2C0-43A0-9368-C296426A2F1D}" type="datetimeFigureOut">
              <a:rPr lang="en-US" smtClean="0"/>
              <a:pPr/>
              <a:t>12/8/2022</a:t>
            </a:fld>
            <a:endParaRPr lang="en-US"/>
          </a:p>
        </p:txBody>
      </p:sp>
      <p:sp>
        <p:nvSpPr>
          <p:cNvPr id="11" name="Footer Placeholder 4">
            <a:extLst>
              <a:ext uri="{FF2B5EF4-FFF2-40B4-BE49-F238E27FC236}">
                <a16:creationId xmlns:a16="http://schemas.microsoft.com/office/drawing/2014/main" xmlns="" id="{53CA1E78-F17D-F34D-9F81-0DBF44F37894}"/>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a:p>
        </p:txBody>
      </p:sp>
      <p:sp>
        <p:nvSpPr>
          <p:cNvPr id="12" name="Slide Number Placeholder 5">
            <a:extLst>
              <a:ext uri="{FF2B5EF4-FFF2-40B4-BE49-F238E27FC236}">
                <a16:creationId xmlns:a16="http://schemas.microsoft.com/office/drawing/2014/main" xmlns="" id="{1FE54918-A625-F64F-A42E-A427E9B2D489}"/>
              </a:ext>
            </a:extLst>
          </p:cNvPr>
          <p:cNvSpPr>
            <a:spLocks noGrp="1"/>
          </p:cNvSpPr>
          <p:nvPr>
            <p:ph type="sldNum" sz="quarter" idx="4"/>
          </p:nvPr>
        </p:nvSpPr>
        <p:spPr>
          <a:xfrm>
            <a:off x="7614958" y="6356351"/>
            <a:ext cx="1243292"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054B9647-0BD7-4271-8FC0-80DB49124557}" type="slidenum">
              <a:rPr lang="en-US" smtClean="0"/>
              <a:pPr/>
              <a:t>‹#›</a:t>
            </a:fld>
            <a:endParaRPr lang="en-US"/>
          </a:p>
        </p:txBody>
      </p:sp>
      <p:sp>
        <p:nvSpPr>
          <p:cNvPr id="13" name="Content Placeholder 2">
            <a:extLst>
              <a:ext uri="{FF2B5EF4-FFF2-40B4-BE49-F238E27FC236}">
                <a16:creationId xmlns:a16="http://schemas.microsoft.com/office/drawing/2014/main" xmlns="" id="{94CA559C-3355-DE44-ACF9-BDB6083C4225}"/>
              </a:ext>
            </a:extLst>
          </p:cNvPr>
          <p:cNvSpPr>
            <a:spLocks noGrp="1"/>
          </p:cNvSpPr>
          <p:nvPr>
            <p:ph idx="10"/>
          </p:nvPr>
        </p:nvSpPr>
        <p:spPr>
          <a:xfrm>
            <a:off x="4712426" y="2528204"/>
            <a:ext cx="349758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Content Placeholder 2">
            <a:extLst>
              <a:ext uri="{FF2B5EF4-FFF2-40B4-BE49-F238E27FC236}">
                <a16:creationId xmlns:a16="http://schemas.microsoft.com/office/drawing/2014/main" xmlns="" id="{0B33DABA-7BF5-1147-BA5E-63B92F220E51}"/>
              </a:ext>
            </a:extLst>
          </p:cNvPr>
          <p:cNvSpPr>
            <a:spLocks noGrp="1"/>
          </p:cNvSpPr>
          <p:nvPr>
            <p:ph idx="11"/>
          </p:nvPr>
        </p:nvSpPr>
        <p:spPr>
          <a:xfrm>
            <a:off x="875620" y="2005689"/>
            <a:ext cx="349758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Content Placeholder 2">
            <a:extLst>
              <a:ext uri="{FF2B5EF4-FFF2-40B4-BE49-F238E27FC236}">
                <a16:creationId xmlns:a16="http://schemas.microsoft.com/office/drawing/2014/main" xmlns="" id="{1B05BEE9-8BC0-EC44-B913-DB6426DF2EA7}"/>
              </a:ext>
            </a:extLst>
          </p:cNvPr>
          <p:cNvSpPr>
            <a:spLocks noGrp="1"/>
          </p:cNvSpPr>
          <p:nvPr>
            <p:ph idx="12"/>
          </p:nvPr>
        </p:nvSpPr>
        <p:spPr>
          <a:xfrm>
            <a:off x="4712426" y="2005689"/>
            <a:ext cx="349758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2131912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D97974-B93C-4C96-B3F6-F69E3D6DE6CA}"/>
              </a:ext>
            </a:extLst>
          </p:cNvPr>
          <p:cNvSpPr>
            <a:spLocks noGrp="1"/>
          </p:cNvSpPr>
          <p:nvPr>
            <p:ph type="title"/>
          </p:nvPr>
        </p:nvSpPr>
        <p:spPr>
          <a:xfrm>
            <a:off x="875620" y="381000"/>
            <a:ext cx="7334387" cy="1325563"/>
          </a:xfrm>
        </p:spPr>
        <p:txBody>
          <a:bodyPr anchor="b">
            <a:noAutofit/>
          </a:bodyPr>
          <a:lstStyle>
            <a:lvl1pPr>
              <a:defRPr sz="4800" b="1">
                <a:latin typeface="+mj-lt"/>
              </a:defRPr>
            </a:lvl1p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xmlns="" id="{8A6FC6F2-80B4-49A7-9448-33FE2DF0E967}"/>
              </a:ext>
            </a:extLst>
          </p:cNvPr>
          <p:cNvSpPr>
            <a:spLocks noGrp="1"/>
          </p:cNvSpPr>
          <p:nvPr>
            <p:ph idx="1"/>
          </p:nvPr>
        </p:nvSpPr>
        <p:spPr>
          <a:xfrm>
            <a:off x="875618" y="2526318"/>
            <a:ext cx="2414016"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reeform 3">
            <a:extLst>
              <a:ext uri="{FF2B5EF4-FFF2-40B4-BE49-F238E27FC236}">
                <a16:creationId xmlns:a16="http://schemas.microsoft.com/office/drawing/2014/main" xmlns="" id="{6A7F6A3F-E1DD-A246-9A6D-5F9B18BA2588}"/>
              </a:ext>
            </a:extLst>
          </p:cNvPr>
          <p:cNvSpPr/>
          <p:nvPr/>
        </p:nvSpPr>
        <p:spPr>
          <a:xfrm rot="5400000">
            <a:off x="5984284" y="451388"/>
            <a:ext cx="3611104" cy="270832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xmlns="" id="{055FD0FC-C8FF-6741-A364-A29CDC6F9495}"/>
              </a:ext>
            </a:extLst>
          </p:cNvPr>
          <p:cNvSpPr/>
          <p:nvPr/>
        </p:nvSpPr>
        <p:spPr>
          <a:xfrm>
            <a:off x="-1773" y="3246896"/>
            <a:ext cx="2708328"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xmlns="" id="{D11C9832-A021-954E-A34F-2988D1189AE9}"/>
              </a:ext>
            </a:extLst>
          </p:cNvPr>
          <p:cNvSpPr/>
          <p:nvPr/>
        </p:nvSpPr>
        <p:spPr>
          <a:xfrm rot="5400000" flipH="1">
            <a:off x="8326876" y="6040876"/>
            <a:ext cx="933856" cy="700392"/>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xmlns="" id="{9861BC34-DFBF-2D4F-B463-FCFBC08391FF}"/>
              </a:ext>
            </a:extLst>
          </p:cNvPr>
          <p:cNvGrpSpPr/>
          <p:nvPr/>
        </p:nvGrpSpPr>
        <p:grpSpPr>
          <a:xfrm>
            <a:off x="1940563" y="5590904"/>
            <a:ext cx="1179285" cy="1267097"/>
            <a:chOff x="7413403" y="4976359"/>
            <a:chExt cx="2334986" cy="1881641"/>
          </a:xfrm>
        </p:grpSpPr>
        <p:sp>
          <p:nvSpPr>
            <p:cNvPr id="7" name="Freeform 6">
              <a:extLst>
                <a:ext uri="{FF2B5EF4-FFF2-40B4-BE49-F238E27FC236}">
                  <a16:creationId xmlns:a16="http://schemas.microsoft.com/office/drawing/2014/main" xmlns=""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xmlns=""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xmlns="" id="{7536C149-3EFE-A94E-902D-57CED00B2C0F}"/>
              </a:ext>
            </a:extLst>
          </p:cNvPr>
          <p:cNvSpPr>
            <a:spLocks noGrp="1"/>
          </p:cNvSpPr>
          <p:nvPr>
            <p:ph type="dt" sz="half" idx="2"/>
          </p:nvPr>
        </p:nvSpPr>
        <p:spPr>
          <a:xfrm>
            <a:off x="285750" y="6356351"/>
            <a:ext cx="1325336"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A944B5E6-E2C0-43A0-9368-C296426A2F1D}" type="datetimeFigureOut">
              <a:rPr lang="en-US" smtClean="0"/>
              <a:pPr/>
              <a:t>12/8/2022</a:t>
            </a:fld>
            <a:endParaRPr lang="en-US"/>
          </a:p>
        </p:txBody>
      </p:sp>
      <p:sp>
        <p:nvSpPr>
          <p:cNvPr id="11" name="Footer Placeholder 4">
            <a:extLst>
              <a:ext uri="{FF2B5EF4-FFF2-40B4-BE49-F238E27FC236}">
                <a16:creationId xmlns:a16="http://schemas.microsoft.com/office/drawing/2014/main" xmlns="" id="{53CA1E78-F17D-F34D-9F81-0DBF44F37894}"/>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a:p>
        </p:txBody>
      </p:sp>
      <p:sp>
        <p:nvSpPr>
          <p:cNvPr id="13" name="Content Placeholder 2">
            <a:extLst>
              <a:ext uri="{FF2B5EF4-FFF2-40B4-BE49-F238E27FC236}">
                <a16:creationId xmlns:a16="http://schemas.microsoft.com/office/drawing/2014/main" xmlns="" id="{94CA559C-3355-DE44-ACF9-BDB6083C4225}"/>
              </a:ext>
            </a:extLst>
          </p:cNvPr>
          <p:cNvSpPr>
            <a:spLocks noGrp="1"/>
          </p:cNvSpPr>
          <p:nvPr>
            <p:ph idx="10"/>
          </p:nvPr>
        </p:nvSpPr>
        <p:spPr>
          <a:xfrm>
            <a:off x="3512841" y="2526318"/>
            <a:ext cx="237995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Content Placeholder 2">
            <a:extLst>
              <a:ext uri="{FF2B5EF4-FFF2-40B4-BE49-F238E27FC236}">
                <a16:creationId xmlns:a16="http://schemas.microsoft.com/office/drawing/2014/main" xmlns="" id="{0B33DABA-7BF5-1147-BA5E-63B92F220E51}"/>
              </a:ext>
            </a:extLst>
          </p:cNvPr>
          <p:cNvSpPr>
            <a:spLocks noGrp="1"/>
          </p:cNvSpPr>
          <p:nvPr>
            <p:ph idx="11"/>
          </p:nvPr>
        </p:nvSpPr>
        <p:spPr>
          <a:xfrm>
            <a:off x="875620" y="2003804"/>
            <a:ext cx="2379959"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Content Placeholder 2">
            <a:extLst>
              <a:ext uri="{FF2B5EF4-FFF2-40B4-BE49-F238E27FC236}">
                <a16:creationId xmlns:a16="http://schemas.microsoft.com/office/drawing/2014/main" xmlns="" id="{1B05BEE9-8BC0-EC44-B913-DB6426DF2EA7}"/>
              </a:ext>
            </a:extLst>
          </p:cNvPr>
          <p:cNvSpPr>
            <a:spLocks noGrp="1"/>
          </p:cNvSpPr>
          <p:nvPr>
            <p:ph idx="12"/>
          </p:nvPr>
        </p:nvSpPr>
        <p:spPr>
          <a:xfrm>
            <a:off x="3512841" y="2003804"/>
            <a:ext cx="2379959"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2">
            <a:extLst>
              <a:ext uri="{FF2B5EF4-FFF2-40B4-BE49-F238E27FC236}">
                <a16:creationId xmlns:a16="http://schemas.microsoft.com/office/drawing/2014/main" xmlns="" id="{43D62993-A055-DF4F-9286-4FFE3A5C7FD7}"/>
              </a:ext>
            </a:extLst>
          </p:cNvPr>
          <p:cNvSpPr>
            <a:spLocks noGrp="1"/>
          </p:cNvSpPr>
          <p:nvPr>
            <p:ph idx="13"/>
          </p:nvPr>
        </p:nvSpPr>
        <p:spPr>
          <a:xfrm>
            <a:off x="6150062" y="2526318"/>
            <a:ext cx="237995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Content Placeholder 2">
            <a:extLst>
              <a:ext uri="{FF2B5EF4-FFF2-40B4-BE49-F238E27FC236}">
                <a16:creationId xmlns:a16="http://schemas.microsoft.com/office/drawing/2014/main" xmlns="" id="{A896DA2E-4448-254C-86D1-9E16E63CC6A0}"/>
              </a:ext>
            </a:extLst>
          </p:cNvPr>
          <p:cNvSpPr>
            <a:spLocks noGrp="1"/>
          </p:cNvSpPr>
          <p:nvPr>
            <p:ph idx="14"/>
          </p:nvPr>
        </p:nvSpPr>
        <p:spPr>
          <a:xfrm>
            <a:off x="6150062" y="2003804"/>
            <a:ext cx="2379959"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Slide Number Placeholder 5">
            <a:extLst>
              <a:ext uri="{FF2B5EF4-FFF2-40B4-BE49-F238E27FC236}">
                <a16:creationId xmlns:a16="http://schemas.microsoft.com/office/drawing/2014/main" xmlns="" id="{1FE54918-A625-F64F-A42E-A427E9B2D489}"/>
              </a:ext>
            </a:extLst>
          </p:cNvPr>
          <p:cNvSpPr>
            <a:spLocks noGrp="1"/>
          </p:cNvSpPr>
          <p:nvPr>
            <p:ph type="sldNum" sz="quarter" idx="4"/>
          </p:nvPr>
        </p:nvSpPr>
        <p:spPr>
          <a:xfrm>
            <a:off x="7614958" y="6356351"/>
            <a:ext cx="1243292"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054B9647-0BD7-4271-8FC0-80DB49124557}" type="slidenum">
              <a:rPr lang="en-US" smtClean="0"/>
              <a:pPr/>
              <a:t>‹#›</a:t>
            </a:fld>
            <a:endParaRPr lang="en-US"/>
          </a:p>
        </p:txBody>
      </p:sp>
    </p:spTree>
    <p:extLst>
      <p:ext uri="{BB962C8B-B14F-4D97-AF65-F5344CB8AC3E}">
        <p14:creationId xmlns:p14="http://schemas.microsoft.com/office/powerpoint/2010/main" xmlns="" val="275697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4248F2-5264-4601-AA0B-6C092F77F2DD}"/>
              </a:ext>
            </a:extLst>
          </p:cNvPr>
          <p:cNvSpPr>
            <a:spLocks noGrp="1"/>
          </p:cNvSpPr>
          <p:nvPr>
            <p:ph type="ctrTitle"/>
          </p:nvPr>
        </p:nvSpPr>
        <p:spPr>
          <a:xfrm>
            <a:off x="875620" y="1122363"/>
            <a:ext cx="4665209" cy="2387600"/>
          </a:xfrm>
        </p:spPr>
        <p:txBody>
          <a:bodyPr anchor="b">
            <a:noAutofit/>
          </a:bodyPr>
          <a:lstStyle>
            <a:lvl1pPr algn="l">
              <a:defRPr sz="6000" b="1">
                <a:latin typeface="+mj-lt"/>
              </a:defRPr>
            </a:lvl1pPr>
          </a:lstStyle>
          <a:p>
            <a:r>
              <a:rPr lang="en-US" smtClean="0"/>
              <a:t>Click to edit Master title style</a:t>
            </a:r>
            <a:endParaRPr lang="en-US" dirty="0"/>
          </a:p>
        </p:txBody>
      </p:sp>
      <p:sp>
        <p:nvSpPr>
          <p:cNvPr id="3" name="Subtitle 2">
            <a:extLst>
              <a:ext uri="{FF2B5EF4-FFF2-40B4-BE49-F238E27FC236}">
                <a16:creationId xmlns:a16="http://schemas.microsoft.com/office/drawing/2014/main" xmlns="" id="{DCFB69D3-5632-4285-A209-9DCA67DA668C}"/>
              </a:ext>
            </a:extLst>
          </p:cNvPr>
          <p:cNvSpPr>
            <a:spLocks noGrp="1"/>
          </p:cNvSpPr>
          <p:nvPr>
            <p:ph type="subTitle" idx="1"/>
          </p:nvPr>
        </p:nvSpPr>
        <p:spPr>
          <a:xfrm>
            <a:off x="875620" y="3602039"/>
            <a:ext cx="4665208"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Rectangle 3">
            <a:extLst>
              <a:ext uri="{FF2B5EF4-FFF2-40B4-BE49-F238E27FC236}">
                <a16:creationId xmlns:a16="http://schemas.microsoft.com/office/drawing/2014/main" xmlns="" id="{9AC79249-FDC0-364D-A734-AE1DE1605D28}"/>
              </a:ext>
            </a:extLst>
          </p:cNvPr>
          <p:cNvSpPr/>
          <p:nvPr/>
        </p:nvSpPr>
        <p:spPr>
          <a:xfrm>
            <a:off x="6198319" y="0"/>
            <a:ext cx="294568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5">
            <a:extLst>
              <a:ext uri="{FF2B5EF4-FFF2-40B4-BE49-F238E27FC236}">
                <a16:creationId xmlns:a16="http://schemas.microsoft.com/office/drawing/2014/main" xmlns="" id="{F15FBB50-09C8-B64E-AE57-67C5E70810CB}"/>
              </a:ext>
            </a:extLst>
          </p:cNvPr>
          <p:cNvGrpSpPr/>
          <p:nvPr/>
        </p:nvGrpSpPr>
        <p:grpSpPr>
          <a:xfrm>
            <a:off x="6198321" y="3685939"/>
            <a:ext cx="2945680" cy="3178856"/>
            <a:chOff x="9857014" y="13834"/>
            <a:chExt cx="2334986" cy="1881641"/>
          </a:xfrm>
        </p:grpSpPr>
        <p:sp>
          <p:nvSpPr>
            <p:cNvPr id="15" name="Freeform 14">
              <a:extLst>
                <a:ext uri="{FF2B5EF4-FFF2-40B4-BE49-F238E27FC236}">
                  <a16:creationId xmlns:a16="http://schemas.microsoft.com/office/drawing/2014/main" xmlns=""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xmlns=""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xmlns="" id="{BC68F289-2744-2F48-893A-3F17911625C8}"/>
              </a:ext>
            </a:extLst>
          </p:cNvPr>
          <p:cNvSpPr/>
          <p:nvPr/>
        </p:nvSpPr>
        <p:spPr>
          <a:xfrm>
            <a:off x="0" y="-1"/>
            <a:ext cx="875620"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xmlns="" id="{39563C76-BC00-DE47-88F5-C24D3CE3325A}"/>
              </a:ext>
            </a:extLst>
          </p:cNvPr>
          <p:cNvSpPr/>
          <p:nvPr/>
        </p:nvSpPr>
        <p:spPr>
          <a:xfrm>
            <a:off x="7671161" y="-1"/>
            <a:ext cx="1472840"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xmlns=""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D97974-B93C-4C96-B3F6-F69E3D6DE6CA}"/>
              </a:ext>
            </a:extLst>
          </p:cNvPr>
          <p:cNvSpPr>
            <a:spLocks noGrp="1"/>
          </p:cNvSpPr>
          <p:nvPr>
            <p:ph type="title"/>
          </p:nvPr>
        </p:nvSpPr>
        <p:spPr>
          <a:xfrm>
            <a:off x="875620" y="381000"/>
            <a:ext cx="7334387" cy="1325563"/>
          </a:xfrm>
        </p:spPr>
        <p:txBody>
          <a:bodyPr anchor="b">
            <a:noAutofit/>
          </a:bodyPr>
          <a:lstStyle>
            <a:lvl1pPr>
              <a:defRPr sz="4800" b="1">
                <a:latin typeface="+mj-lt"/>
              </a:defRPr>
            </a:lvl1p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xmlns="" id="{8A6FC6F2-80B4-49A7-9448-33FE2DF0E967}"/>
              </a:ext>
            </a:extLst>
          </p:cNvPr>
          <p:cNvSpPr>
            <a:spLocks noGrp="1"/>
          </p:cNvSpPr>
          <p:nvPr>
            <p:ph idx="1"/>
          </p:nvPr>
        </p:nvSpPr>
        <p:spPr>
          <a:xfrm>
            <a:off x="875620" y="2017467"/>
            <a:ext cx="7334387"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reeform 3">
            <a:extLst>
              <a:ext uri="{FF2B5EF4-FFF2-40B4-BE49-F238E27FC236}">
                <a16:creationId xmlns:a16="http://schemas.microsoft.com/office/drawing/2014/main" xmlns="" id="{6A7F6A3F-E1DD-A246-9A6D-5F9B18BA2588}"/>
              </a:ext>
            </a:extLst>
          </p:cNvPr>
          <p:cNvSpPr/>
          <p:nvPr/>
        </p:nvSpPr>
        <p:spPr>
          <a:xfrm flipH="1">
            <a:off x="6435672" y="1"/>
            <a:ext cx="2708328"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xmlns="" id="{055FD0FC-C8FF-6741-A364-A29CDC6F9495}"/>
              </a:ext>
            </a:extLst>
          </p:cNvPr>
          <p:cNvSpPr/>
          <p:nvPr/>
        </p:nvSpPr>
        <p:spPr>
          <a:xfrm flipH="1">
            <a:off x="6435672" y="3246896"/>
            <a:ext cx="2708328"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xmlns="" id="{D11C9832-A021-954E-A34F-2988D1189AE9}"/>
              </a:ext>
            </a:extLst>
          </p:cNvPr>
          <p:cNvSpPr/>
          <p:nvPr/>
        </p:nvSpPr>
        <p:spPr>
          <a:xfrm>
            <a:off x="1" y="0"/>
            <a:ext cx="700392"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xmlns="" id="{9861BC34-DFBF-2D4F-B463-FCFBC08391FF}"/>
              </a:ext>
            </a:extLst>
          </p:cNvPr>
          <p:cNvGrpSpPr/>
          <p:nvPr/>
        </p:nvGrpSpPr>
        <p:grpSpPr>
          <a:xfrm>
            <a:off x="6061569" y="5590904"/>
            <a:ext cx="1179285" cy="1267097"/>
            <a:chOff x="7413403" y="4976359"/>
            <a:chExt cx="2334986" cy="1881641"/>
          </a:xfrm>
        </p:grpSpPr>
        <p:sp>
          <p:nvSpPr>
            <p:cNvPr id="7" name="Freeform 6">
              <a:extLst>
                <a:ext uri="{FF2B5EF4-FFF2-40B4-BE49-F238E27FC236}">
                  <a16:creationId xmlns:a16="http://schemas.microsoft.com/office/drawing/2014/main" xmlns=""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xmlns=""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xmlns="" id="{7536C149-3EFE-A94E-902D-57CED00B2C0F}"/>
              </a:ext>
            </a:extLst>
          </p:cNvPr>
          <p:cNvSpPr>
            <a:spLocks noGrp="1"/>
          </p:cNvSpPr>
          <p:nvPr>
            <p:ph type="dt" sz="half" idx="2"/>
          </p:nvPr>
        </p:nvSpPr>
        <p:spPr>
          <a:xfrm>
            <a:off x="285750" y="6356351"/>
            <a:ext cx="20574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A944B5E6-E2C0-43A0-9368-C296426A2F1D}" type="datetimeFigureOut">
              <a:rPr lang="en-US" smtClean="0"/>
              <a:pPr/>
              <a:t>12/8/2022</a:t>
            </a:fld>
            <a:endParaRPr lang="en-US"/>
          </a:p>
        </p:txBody>
      </p:sp>
      <p:sp>
        <p:nvSpPr>
          <p:cNvPr id="11" name="Footer Placeholder 4">
            <a:extLst>
              <a:ext uri="{FF2B5EF4-FFF2-40B4-BE49-F238E27FC236}">
                <a16:creationId xmlns:a16="http://schemas.microsoft.com/office/drawing/2014/main" xmlns="" id="{53CA1E78-F17D-F34D-9F81-0DBF44F37894}"/>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a:p>
        </p:txBody>
      </p:sp>
      <p:sp>
        <p:nvSpPr>
          <p:cNvPr id="12" name="Slide Number Placeholder 5">
            <a:extLst>
              <a:ext uri="{FF2B5EF4-FFF2-40B4-BE49-F238E27FC236}">
                <a16:creationId xmlns:a16="http://schemas.microsoft.com/office/drawing/2014/main" xmlns="" id="{1FE54918-A625-F64F-A42E-A427E9B2D489}"/>
              </a:ext>
            </a:extLst>
          </p:cNvPr>
          <p:cNvSpPr>
            <a:spLocks noGrp="1"/>
          </p:cNvSpPr>
          <p:nvPr>
            <p:ph type="sldNum" sz="quarter" idx="4"/>
          </p:nvPr>
        </p:nvSpPr>
        <p:spPr>
          <a:xfrm>
            <a:off x="7614958" y="6356351"/>
            <a:ext cx="1243292"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054B9647-0BD7-4271-8FC0-80DB49124557}" type="slidenum">
              <a:rPr lang="en-US" smtClean="0"/>
              <a:pPr/>
              <a:t>‹#›</a:t>
            </a:fld>
            <a:endParaRPr lang="en-US"/>
          </a:p>
        </p:txBody>
      </p:sp>
    </p:spTree>
    <p:extLst>
      <p:ext uri="{BB962C8B-B14F-4D97-AF65-F5344CB8AC3E}">
        <p14:creationId xmlns:p14="http://schemas.microsoft.com/office/powerpoint/2010/main" xmlns=""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2A62587F-7496-384A-AF40-18FC8CF0709D}"/>
              </a:ext>
            </a:extLst>
          </p:cNvPr>
          <p:cNvSpPr/>
          <p:nvPr/>
        </p:nvSpPr>
        <p:spPr>
          <a:xfrm>
            <a:off x="0" y="2286002"/>
            <a:ext cx="9156617"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xmlns="" id="{84DB028B-A475-224B-B675-A15A56CAD0BF}"/>
              </a:ext>
            </a:extLst>
          </p:cNvPr>
          <p:cNvSpPr/>
          <p:nvPr/>
        </p:nvSpPr>
        <p:spPr>
          <a:xfrm flipH="1">
            <a:off x="6448289" y="3246896"/>
            <a:ext cx="2708328"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xmlns="" id="{61C34955-105B-4D4D-B51D-754C5D38A85D}"/>
              </a:ext>
            </a:extLst>
          </p:cNvPr>
          <p:cNvSpPr/>
          <p:nvPr/>
        </p:nvSpPr>
        <p:spPr>
          <a:xfrm>
            <a:off x="1" y="0"/>
            <a:ext cx="700392"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xmlns="" id="{2734DEB1-EC02-2E42-9292-4ADD115060A5}"/>
              </a:ext>
            </a:extLst>
          </p:cNvPr>
          <p:cNvSpPr/>
          <p:nvPr/>
        </p:nvSpPr>
        <p:spPr>
          <a:xfrm rot="5400000" flipH="1" flipV="1">
            <a:off x="7472326" y="614324"/>
            <a:ext cx="2285999" cy="105735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xmlns="" id="{5E932F0D-7FC3-634B-932C-3625C16C8DE2}"/>
              </a:ext>
            </a:extLst>
          </p:cNvPr>
          <p:cNvSpPr>
            <a:spLocks noGrp="1"/>
          </p:cNvSpPr>
          <p:nvPr>
            <p:ph type="title"/>
          </p:nvPr>
        </p:nvSpPr>
        <p:spPr>
          <a:xfrm>
            <a:off x="875620" y="381000"/>
            <a:ext cx="7334387" cy="1325563"/>
          </a:xfrm>
        </p:spPr>
        <p:txBody>
          <a:bodyPr anchor="b">
            <a:noAutofit/>
          </a:bodyPr>
          <a:lstStyle>
            <a:lvl1pPr>
              <a:defRPr sz="4800" b="1">
                <a:latin typeface="+mj-lt"/>
              </a:defRPr>
            </a:lvl1pPr>
          </a:lstStyle>
          <a:p>
            <a:r>
              <a:rPr lang="en-US" smtClean="0"/>
              <a:t>Click to edit Master title style</a:t>
            </a:r>
            <a:endParaRPr lang="en-US" dirty="0"/>
          </a:p>
        </p:txBody>
      </p:sp>
      <p:sp>
        <p:nvSpPr>
          <p:cNvPr id="3" name="Text Placeholder 2">
            <a:extLst>
              <a:ext uri="{FF2B5EF4-FFF2-40B4-BE49-F238E27FC236}">
                <a16:creationId xmlns:a16="http://schemas.microsoft.com/office/drawing/2014/main" xmlns="" id="{2E65DE34-CDB7-41F7-A95A-592B99558C69}"/>
              </a:ext>
            </a:extLst>
          </p:cNvPr>
          <p:cNvSpPr>
            <a:spLocks noGrp="1"/>
          </p:cNvSpPr>
          <p:nvPr>
            <p:ph type="body" idx="1"/>
          </p:nvPr>
        </p:nvSpPr>
        <p:spPr>
          <a:xfrm>
            <a:off x="875620" y="2653168"/>
            <a:ext cx="7334387"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a:extLst>
              <a:ext uri="{FF2B5EF4-FFF2-40B4-BE49-F238E27FC236}">
                <a16:creationId xmlns:a16="http://schemas.microsoft.com/office/drawing/2014/main" xmlns=""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A944B5E6-E2C0-43A0-9368-C296426A2F1D}" type="datetimeFigureOut">
              <a:rPr lang="en-US" smtClean="0"/>
              <a:pPr/>
              <a:t>12/8/2022</a:t>
            </a:fld>
            <a:endParaRPr lang="en-US"/>
          </a:p>
        </p:txBody>
      </p:sp>
      <p:sp>
        <p:nvSpPr>
          <p:cNvPr id="5" name="Footer Placeholder 4">
            <a:extLst>
              <a:ext uri="{FF2B5EF4-FFF2-40B4-BE49-F238E27FC236}">
                <a16:creationId xmlns:a16="http://schemas.microsoft.com/office/drawing/2014/main" xmlns=""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endParaRPr lang="en-US"/>
          </a:p>
        </p:txBody>
      </p:sp>
      <p:sp>
        <p:nvSpPr>
          <p:cNvPr id="6" name="Slide Number Placeholder 5">
            <a:extLst>
              <a:ext uri="{FF2B5EF4-FFF2-40B4-BE49-F238E27FC236}">
                <a16:creationId xmlns:a16="http://schemas.microsoft.com/office/drawing/2014/main" xmlns="" id="{DB69FC35-DDC8-45FB-8ACB-21C15F57C1F1}"/>
              </a:ext>
            </a:extLst>
          </p:cNvPr>
          <p:cNvSpPr>
            <a:spLocks noGrp="1"/>
          </p:cNvSpPr>
          <p:nvPr>
            <p:ph type="sldNum" sz="quarter" idx="12"/>
          </p:nvPr>
        </p:nvSpPr>
        <p:spPr>
          <a:xfrm>
            <a:off x="7654738" y="6356351"/>
            <a:ext cx="1203512" cy="365125"/>
          </a:xfrm>
        </p:spPr>
        <p:txBody>
          <a:bodyPr>
            <a:noAutofit/>
          </a:bodyPr>
          <a:lstStyle>
            <a:lvl1pPr>
              <a:defRPr>
                <a:solidFill>
                  <a:schemeClr val="accent3"/>
                </a:solidFill>
                <a:latin typeface="+mn-lt"/>
              </a:defRPr>
            </a:lvl1pPr>
          </a:lstStyle>
          <a:p>
            <a:fld id="{054B9647-0BD7-4271-8FC0-80DB49124557}" type="slidenum">
              <a:rPr lang="en-US" smtClean="0"/>
              <a:pPr/>
              <a:t>‹#›</a:t>
            </a:fld>
            <a:endParaRPr lang="en-US"/>
          </a:p>
        </p:txBody>
      </p:sp>
    </p:spTree>
    <p:extLst>
      <p:ext uri="{BB962C8B-B14F-4D97-AF65-F5344CB8AC3E}">
        <p14:creationId xmlns:p14="http://schemas.microsoft.com/office/powerpoint/2010/main" xmlns=""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xmlns="" id="{067EACEC-C2DD-EA42-8504-176673AD1F20}"/>
              </a:ext>
            </a:extLst>
          </p:cNvPr>
          <p:cNvSpPr/>
          <p:nvPr/>
        </p:nvSpPr>
        <p:spPr>
          <a:xfrm>
            <a:off x="0" y="0"/>
            <a:ext cx="6019118"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xmlns="" id="{494248F2-5264-4601-AA0B-6C092F77F2DD}"/>
              </a:ext>
            </a:extLst>
          </p:cNvPr>
          <p:cNvSpPr>
            <a:spLocks noGrp="1"/>
          </p:cNvSpPr>
          <p:nvPr>
            <p:ph type="ctrTitle"/>
          </p:nvPr>
        </p:nvSpPr>
        <p:spPr>
          <a:xfrm>
            <a:off x="875620" y="1059400"/>
            <a:ext cx="4684434" cy="2387600"/>
          </a:xfrm>
        </p:spPr>
        <p:txBody>
          <a:bodyPr anchor="b">
            <a:noAutofit/>
          </a:bodyPr>
          <a:lstStyle>
            <a:lvl1pPr algn="l">
              <a:defRPr sz="6000" b="1">
                <a:solidFill>
                  <a:schemeClr val="bg1"/>
                </a:solidFill>
                <a:latin typeface="+mj-lt"/>
              </a:defRPr>
            </a:lvl1pPr>
          </a:lstStyle>
          <a:p>
            <a:r>
              <a:rPr lang="en-US" smtClean="0"/>
              <a:t>Click to edit Master title style</a:t>
            </a:r>
            <a:endParaRPr lang="en-US" dirty="0"/>
          </a:p>
        </p:txBody>
      </p:sp>
      <p:sp>
        <p:nvSpPr>
          <p:cNvPr id="3" name="Subtitle 2">
            <a:extLst>
              <a:ext uri="{FF2B5EF4-FFF2-40B4-BE49-F238E27FC236}">
                <a16:creationId xmlns:a16="http://schemas.microsoft.com/office/drawing/2014/main" xmlns="" id="{DCFB69D3-5632-4285-A209-9DCA67DA668C}"/>
              </a:ext>
            </a:extLst>
          </p:cNvPr>
          <p:cNvSpPr>
            <a:spLocks noGrp="1"/>
          </p:cNvSpPr>
          <p:nvPr>
            <p:ph type="subTitle" idx="1"/>
          </p:nvPr>
        </p:nvSpPr>
        <p:spPr>
          <a:xfrm>
            <a:off x="875620" y="3539076"/>
            <a:ext cx="4684434"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grpSp>
        <p:nvGrpSpPr>
          <p:cNvPr id="4" name="Group 5">
            <a:extLst>
              <a:ext uri="{FF2B5EF4-FFF2-40B4-BE49-F238E27FC236}">
                <a16:creationId xmlns:a16="http://schemas.microsoft.com/office/drawing/2014/main" xmlns="" id="{89843C7E-5704-7A46-8974-F3BFA42E7310}"/>
              </a:ext>
            </a:extLst>
          </p:cNvPr>
          <p:cNvGrpSpPr/>
          <p:nvPr/>
        </p:nvGrpSpPr>
        <p:grpSpPr>
          <a:xfrm rot="16200000">
            <a:off x="5835853" y="2512646"/>
            <a:ext cx="3032351" cy="1832708"/>
            <a:chOff x="9857014" y="13834"/>
            <a:chExt cx="2334986" cy="1881641"/>
          </a:xfrm>
        </p:grpSpPr>
        <p:sp>
          <p:nvSpPr>
            <p:cNvPr id="15" name="Freeform 14">
              <a:extLst>
                <a:ext uri="{FF2B5EF4-FFF2-40B4-BE49-F238E27FC236}">
                  <a16:creationId xmlns:a16="http://schemas.microsoft.com/office/drawing/2014/main" xmlns=""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xmlns=""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xmlns="" id="{0B179973-08D2-EF40-B516-35E75E906394}"/>
              </a:ext>
            </a:extLst>
          </p:cNvPr>
          <p:cNvSpPr/>
          <p:nvPr/>
        </p:nvSpPr>
        <p:spPr>
          <a:xfrm flipH="1">
            <a:off x="6435672" y="1"/>
            <a:ext cx="2708328"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xmlns="" id="{6C811FF3-E48A-194D-8022-65F8C3A17449}"/>
              </a:ext>
            </a:extLst>
          </p:cNvPr>
          <p:cNvSpPr/>
          <p:nvPr/>
        </p:nvSpPr>
        <p:spPr>
          <a:xfrm flipH="1">
            <a:off x="6435672" y="3246896"/>
            <a:ext cx="2708328"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xmlns=""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D97974-B93C-4C96-B3F6-F69E3D6DE6CA}"/>
              </a:ext>
            </a:extLst>
          </p:cNvPr>
          <p:cNvSpPr>
            <a:spLocks noGrp="1"/>
          </p:cNvSpPr>
          <p:nvPr>
            <p:ph type="title"/>
          </p:nvPr>
        </p:nvSpPr>
        <p:spPr>
          <a:xfrm>
            <a:off x="875620" y="381000"/>
            <a:ext cx="7334387" cy="1325563"/>
          </a:xfrm>
        </p:spPr>
        <p:txBody>
          <a:bodyPr anchor="b">
            <a:noAutofit/>
          </a:bodyPr>
          <a:lstStyle>
            <a:lvl1pPr>
              <a:defRPr sz="4800" b="1">
                <a:latin typeface="+mj-lt"/>
              </a:defRPr>
            </a:lvl1p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xmlns="" id="{8A6FC6F2-80B4-49A7-9448-33FE2DF0E967}"/>
              </a:ext>
            </a:extLst>
          </p:cNvPr>
          <p:cNvSpPr>
            <a:spLocks noGrp="1"/>
          </p:cNvSpPr>
          <p:nvPr>
            <p:ph idx="1"/>
          </p:nvPr>
        </p:nvSpPr>
        <p:spPr>
          <a:xfrm>
            <a:off x="875620" y="2087562"/>
            <a:ext cx="7334387"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reeform 3">
            <a:extLst>
              <a:ext uri="{FF2B5EF4-FFF2-40B4-BE49-F238E27FC236}">
                <a16:creationId xmlns:a16="http://schemas.microsoft.com/office/drawing/2014/main" xmlns="" id="{6A7F6A3F-E1DD-A246-9A6D-5F9B18BA2588}"/>
              </a:ext>
            </a:extLst>
          </p:cNvPr>
          <p:cNvSpPr/>
          <p:nvPr/>
        </p:nvSpPr>
        <p:spPr>
          <a:xfrm flipH="1">
            <a:off x="6435672" y="1"/>
            <a:ext cx="2708328"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xmlns="" id="{055FD0FC-C8FF-6741-A364-A29CDC6F9495}"/>
              </a:ext>
            </a:extLst>
          </p:cNvPr>
          <p:cNvSpPr/>
          <p:nvPr/>
        </p:nvSpPr>
        <p:spPr>
          <a:xfrm rot="5400000" flipH="1">
            <a:off x="-451387" y="3698284"/>
            <a:ext cx="3611104" cy="270832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Date Placeholder 3">
            <a:extLst>
              <a:ext uri="{FF2B5EF4-FFF2-40B4-BE49-F238E27FC236}">
                <a16:creationId xmlns:a16="http://schemas.microsoft.com/office/drawing/2014/main" xmlns="" id="{7536C149-3EFE-A94E-902D-57CED00B2C0F}"/>
              </a:ext>
            </a:extLst>
          </p:cNvPr>
          <p:cNvSpPr>
            <a:spLocks noGrp="1"/>
          </p:cNvSpPr>
          <p:nvPr>
            <p:ph type="dt" sz="half" idx="2"/>
          </p:nvPr>
        </p:nvSpPr>
        <p:spPr>
          <a:xfrm>
            <a:off x="285750" y="6356351"/>
            <a:ext cx="127576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A944B5E6-E2C0-43A0-9368-C296426A2F1D}" type="datetimeFigureOut">
              <a:rPr lang="en-US" smtClean="0"/>
              <a:pPr/>
              <a:t>12/8/2022</a:t>
            </a:fld>
            <a:endParaRPr lang="en-US"/>
          </a:p>
        </p:txBody>
      </p:sp>
      <p:sp>
        <p:nvSpPr>
          <p:cNvPr id="11" name="Footer Placeholder 4">
            <a:extLst>
              <a:ext uri="{FF2B5EF4-FFF2-40B4-BE49-F238E27FC236}">
                <a16:creationId xmlns:a16="http://schemas.microsoft.com/office/drawing/2014/main" xmlns="" id="{53CA1E78-F17D-F34D-9F81-0DBF44F37894}"/>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a:p>
        </p:txBody>
      </p:sp>
      <p:sp>
        <p:nvSpPr>
          <p:cNvPr id="12" name="Slide Number Placeholder 5">
            <a:extLst>
              <a:ext uri="{FF2B5EF4-FFF2-40B4-BE49-F238E27FC236}">
                <a16:creationId xmlns:a16="http://schemas.microsoft.com/office/drawing/2014/main" xmlns="" id="{1FE54918-A625-F64F-A42E-A427E9B2D489}"/>
              </a:ext>
            </a:extLst>
          </p:cNvPr>
          <p:cNvSpPr>
            <a:spLocks noGrp="1"/>
          </p:cNvSpPr>
          <p:nvPr>
            <p:ph type="sldNum" sz="quarter" idx="4"/>
          </p:nvPr>
        </p:nvSpPr>
        <p:spPr>
          <a:xfrm>
            <a:off x="7614958" y="6356351"/>
            <a:ext cx="1243292"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054B9647-0BD7-4271-8FC0-80DB49124557}" type="slidenum">
              <a:rPr lang="en-US" smtClean="0"/>
              <a:pPr/>
              <a:t>‹#›</a:t>
            </a:fld>
            <a:endParaRPr lang="en-US"/>
          </a:p>
        </p:txBody>
      </p:sp>
    </p:spTree>
    <p:extLst>
      <p:ext uri="{BB962C8B-B14F-4D97-AF65-F5344CB8AC3E}">
        <p14:creationId xmlns:p14="http://schemas.microsoft.com/office/powerpoint/2010/main" xmlns=""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xmlns="" id="{ABA2A58C-57B7-834C-8F5C-3299322411B1}"/>
              </a:ext>
            </a:extLst>
          </p:cNvPr>
          <p:cNvGrpSpPr/>
          <p:nvPr/>
        </p:nvGrpSpPr>
        <p:grpSpPr>
          <a:xfrm rot="16200000">
            <a:off x="7882649" y="311029"/>
            <a:ext cx="1572380" cy="950323"/>
            <a:chOff x="7413403" y="4976359"/>
            <a:chExt cx="2334986" cy="1881641"/>
          </a:xfrm>
        </p:grpSpPr>
        <p:sp>
          <p:nvSpPr>
            <p:cNvPr id="13" name="Freeform 12">
              <a:extLst>
                <a:ext uri="{FF2B5EF4-FFF2-40B4-BE49-F238E27FC236}">
                  <a16:creationId xmlns:a16="http://schemas.microsoft.com/office/drawing/2014/main" xmlns=""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xmlns=""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xmlns="" id="{3CD97974-B93C-4C96-B3F6-F69E3D6DE6CA}"/>
              </a:ext>
            </a:extLst>
          </p:cNvPr>
          <p:cNvSpPr>
            <a:spLocks noGrp="1"/>
          </p:cNvSpPr>
          <p:nvPr>
            <p:ph type="title"/>
          </p:nvPr>
        </p:nvSpPr>
        <p:spPr>
          <a:xfrm>
            <a:off x="875620" y="381000"/>
            <a:ext cx="7334387" cy="1325563"/>
          </a:xfrm>
        </p:spPr>
        <p:txBody>
          <a:bodyPr anchor="b">
            <a:noAutofit/>
          </a:bodyPr>
          <a:lstStyle>
            <a:lvl1pPr>
              <a:defRPr sz="4800" b="1">
                <a:latin typeface="+mj-lt"/>
              </a:defRPr>
            </a:lvl1p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xmlns="" id="{8A6FC6F2-80B4-49A7-9448-33FE2DF0E967}"/>
              </a:ext>
            </a:extLst>
          </p:cNvPr>
          <p:cNvSpPr>
            <a:spLocks noGrp="1"/>
          </p:cNvSpPr>
          <p:nvPr>
            <p:ph idx="1"/>
          </p:nvPr>
        </p:nvSpPr>
        <p:spPr>
          <a:xfrm>
            <a:off x="875620" y="2087564"/>
            <a:ext cx="7334387"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Date Placeholder 3">
            <a:extLst>
              <a:ext uri="{FF2B5EF4-FFF2-40B4-BE49-F238E27FC236}">
                <a16:creationId xmlns:a16="http://schemas.microsoft.com/office/drawing/2014/main" xmlns="" id="{7536C149-3EFE-A94E-902D-57CED00B2C0F}"/>
              </a:ext>
            </a:extLst>
          </p:cNvPr>
          <p:cNvSpPr>
            <a:spLocks noGrp="1"/>
          </p:cNvSpPr>
          <p:nvPr>
            <p:ph type="dt" sz="half" idx="2"/>
          </p:nvPr>
        </p:nvSpPr>
        <p:spPr>
          <a:xfrm>
            <a:off x="285750" y="6356351"/>
            <a:ext cx="1275764"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A944B5E6-E2C0-43A0-9368-C296426A2F1D}" type="datetimeFigureOut">
              <a:rPr lang="en-US" smtClean="0"/>
              <a:pPr/>
              <a:t>12/8/2022</a:t>
            </a:fld>
            <a:endParaRPr lang="en-US"/>
          </a:p>
        </p:txBody>
      </p:sp>
      <p:sp>
        <p:nvSpPr>
          <p:cNvPr id="11" name="Footer Placeholder 4">
            <a:extLst>
              <a:ext uri="{FF2B5EF4-FFF2-40B4-BE49-F238E27FC236}">
                <a16:creationId xmlns:a16="http://schemas.microsoft.com/office/drawing/2014/main" xmlns="" id="{53CA1E78-F17D-F34D-9F81-0DBF44F37894}"/>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a:p>
        </p:txBody>
      </p:sp>
      <p:sp>
        <p:nvSpPr>
          <p:cNvPr id="12" name="Slide Number Placeholder 5">
            <a:extLst>
              <a:ext uri="{FF2B5EF4-FFF2-40B4-BE49-F238E27FC236}">
                <a16:creationId xmlns:a16="http://schemas.microsoft.com/office/drawing/2014/main" xmlns="" id="{1FE54918-A625-F64F-A42E-A427E9B2D489}"/>
              </a:ext>
            </a:extLst>
          </p:cNvPr>
          <p:cNvSpPr>
            <a:spLocks noGrp="1"/>
          </p:cNvSpPr>
          <p:nvPr>
            <p:ph type="sldNum" sz="quarter" idx="4"/>
          </p:nvPr>
        </p:nvSpPr>
        <p:spPr>
          <a:xfrm>
            <a:off x="7614958" y="6356351"/>
            <a:ext cx="1243292"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054B9647-0BD7-4271-8FC0-80DB49124557}" type="slidenum">
              <a:rPr lang="en-US" smtClean="0"/>
              <a:pPr/>
              <a:t>‹#›</a:t>
            </a:fld>
            <a:endParaRPr lang="en-US"/>
          </a:p>
        </p:txBody>
      </p:sp>
    </p:spTree>
    <p:extLst>
      <p:ext uri="{BB962C8B-B14F-4D97-AF65-F5344CB8AC3E}">
        <p14:creationId xmlns:p14="http://schemas.microsoft.com/office/powerpoint/2010/main" xmlns=""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B5ED18-7A07-47F1-8056-CD86B076AFE2}"/>
              </a:ext>
            </a:extLst>
          </p:cNvPr>
          <p:cNvSpPr>
            <a:spLocks noGrp="1"/>
          </p:cNvSpPr>
          <p:nvPr>
            <p:ph type="title"/>
          </p:nvPr>
        </p:nvSpPr>
        <p:spPr>
          <a:xfrm>
            <a:off x="1349041" y="1684338"/>
            <a:ext cx="6445919" cy="2810460"/>
          </a:xfrm>
        </p:spPr>
        <p:txBody>
          <a:bodyPr>
            <a:noAutofit/>
          </a:bodyPr>
          <a:lstStyle>
            <a:lvl1pPr algn="ctr">
              <a:lnSpc>
                <a:spcPct val="100000"/>
              </a:lnSpc>
              <a:defRPr sz="4600">
                <a:solidFill>
                  <a:schemeClr val="bg1"/>
                </a:solidFill>
                <a:latin typeface="+mj-lt"/>
              </a:defRPr>
            </a:lvl1pPr>
          </a:lstStyle>
          <a:p>
            <a:r>
              <a:rPr lang="en-US" smtClean="0"/>
              <a:t>Click to edit Master title style</a:t>
            </a:r>
            <a:endParaRPr lang="en-US" dirty="0"/>
          </a:p>
        </p:txBody>
      </p:sp>
      <p:sp>
        <p:nvSpPr>
          <p:cNvPr id="8" name="Text Placeholder 7">
            <a:extLst>
              <a:ext uri="{FF2B5EF4-FFF2-40B4-BE49-F238E27FC236}">
                <a16:creationId xmlns:a16="http://schemas.microsoft.com/office/drawing/2014/main" xmlns="" id="{4C91C146-F9A8-9A4C-9508-8590923B8D9A}"/>
              </a:ext>
            </a:extLst>
          </p:cNvPr>
          <p:cNvSpPr>
            <a:spLocks noGrp="1"/>
          </p:cNvSpPr>
          <p:nvPr>
            <p:ph type="body" sz="quarter" idx="13" hasCustomPrompt="1"/>
          </p:nvPr>
        </p:nvSpPr>
        <p:spPr>
          <a:xfrm>
            <a:off x="285750" y="519405"/>
            <a:ext cx="1023223"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xmlns="" id="{322D6C2B-78AC-DD47-9289-067C968B06C1}"/>
              </a:ext>
            </a:extLst>
          </p:cNvPr>
          <p:cNvSpPr>
            <a:spLocks noGrp="1"/>
          </p:cNvSpPr>
          <p:nvPr>
            <p:ph type="body" sz="quarter" idx="14"/>
          </p:nvPr>
        </p:nvSpPr>
        <p:spPr>
          <a:xfrm>
            <a:off x="5161360" y="4494213"/>
            <a:ext cx="2633663"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smtClean="0"/>
              <a:t>Click to edit Master text styles</a:t>
            </a:r>
          </a:p>
        </p:txBody>
      </p:sp>
      <p:sp>
        <p:nvSpPr>
          <p:cNvPr id="9" name="Text Placeholder 7">
            <a:extLst>
              <a:ext uri="{FF2B5EF4-FFF2-40B4-BE49-F238E27FC236}">
                <a16:creationId xmlns:a16="http://schemas.microsoft.com/office/drawing/2014/main" xmlns="" id="{612193CD-03AD-D74D-A5CD-747A9B53F49A}"/>
              </a:ext>
            </a:extLst>
          </p:cNvPr>
          <p:cNvSpPr>
            <a:spLocks noGrp="1"/>
          </p:cNvSpPr>
          <p:nvPr>
            <p:ph type="body" sz="quarter" idx="15" hasCustomPrompt="1"/>
          </p:nvPr>
        </p:nvSpPr>
        <p:spPr>
          <a:xfrm>
            <a:off x="7956828" y="3399693"/>
            <a:ext cx="1023223"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xmlns=""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A944B5E6-E2C0-43A0-9368-C296426A2F1D}" type="datetimeFigureOut">
              <a:rPr lang="en-US" smtClean="0"/>
              <a:pPr/>
              <a:t>12/8/2022</a:t>
            </a:fld>
            <a:endParaRPr lang="en-US"/>
          </a:p>
        </p:txBody>
      </p:sp>
      <p:sp>
        <p:nvSpPr>
          <p:cNvPr id="4" name="Footer Placeholder 3">
            <a:extLst>
              <a:ext uri="{FF2B5EF4-FFF2-40B4-BE49-F238E27FC236}">
                <a16:creationId xmlns:a16="http://schemas.microsoft.com/office/drawing/2014/main" xmlns=""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endParaRPr lang="en-US"/>
          </a:p>
        </p:txBody>
      </p:sp>
      <p:sp>
        <p:nvSpPr>
          <p:cNvPr id="5" name="Slide Number Placeholder 4">
            <a:extLst>
              <a:ext uri="{FF2B5EF4-FFF2-40B4-BE49-F238E27FC236}">
                <a16:creationId xmlns:a16="http://schemas.microsoft.com/office/drawing/2014/main" xmlns=""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054B9647-0BD7-4271-8FC0-80DB49124557}" type="slidenum">
              <a:rPr lang="en-US" smtClean="0"/>
              <a:pPr/>
              <a:t>‹#›</a:t>
            </a:fld>
            <a:endParaRPr lang="en-US"/>
          </a:p>
        </p:txBody>
      </p:sp>
    </p:spTree>
    <p:extLst>
      <p:ext uri="{BB962C8B-B14F-4D97-AF65-F5344CB8AC3E}">
        <p14:creationId xmlns:p14="http://schemas.microsoft.com/office/powerpoint/2010/main" xmlns=""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xmlns="" id="{28C225EC-F6EF-1144-834A-F0B91974AA41}"/>
              </a:ext>
            </a:extLst>
          </p:cNvPr>
          <p:cNvSpPr/>
          <p:nvPr/>
        </p:nvSpPr>
        <p:spPr>
          <a:xfrm>
            <a:off x="0" y="-1664"/>
            <a:ext cx="7392759"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xmlns="" id="{1E40CEAF-B1BB-174E-A798-3BA60D9C0458}"/>
              </a:ext>
            </a:extLst>
          </p:cNvPr>
          <p:cNvSpPr>
            <a:spLocks noGrp="1"/>
          </p:cNvSpPr>
          <p:nvPr>
            <p:ph type="title"/>
          </p:nvPr>
        </p:nvSpPr>
        <p:spPr>
          <a:xfrm>
            <a:off x="562822" y="381000"/>
            <a:ext cx="6301218" cy="1325563"/>
          </a:xfrm>
        </p:spPr>
        <p:txBody>
          <a:bodyPr lIns="0" anchor="b">
            <a:noAutofit/>
          </a:bodyPr>
          <a:lstStyle>
            <a:lvl1pPr>
              <a:defRPr sz="4800" b="1">
                <a:latin typeface="+mj-lt"/>
              </a:defRPr>
            </a:lvl1pPr>
          </a:lstStyle>
          <a:p>
            <a:r>
              <a:rPr lang="en-US" smtClean="0"/>
              <a:t>Click to edit Master title style</a:t>
            </a:r>
            <a:endParaRPr lang="en-US" dirty="0"/>
          </a:p>
        </p:txBody>
      </p:sp>
      <p:sp>
        <p:nvSpPr>
          <p:cNvPr id="6" name="Picture Placeholder 23">
            <a:extLst>
              <a:ext uri="{FF2B5EF4-FFF2-40B4-BE49-F238E27FC236}">
                <a16:creationId xmlns:a16="http://schemas.microsoft.com/office/drawing/2014/main" xmlns="" id="{5E48B363-63E8-4F17-842B-53AD935A6529}"/>
              </a:ext>
            </a:extLst>
          </p:cNvPr>
          <p:cNvSpPr>
            <a:spLocks noGrp="1"/>
          </p:cNvSpPr>
          <p:nvPr>
            <p:ph type="pic" sz="quarter" idx="13"/>
          </p:nvPr>
        </p:nvSpPr>
        <p:spPr>
          <a:xfrm>
            <a:off x="562822" y="2227758"/>
            <a:ext cx="900281" cy="1201242"/>
          </a:xfrm>
        </p:spPr>
        <p:txBody>
          <a:bodyPr>
            <a:noAutofit/>
          </a:bodyPr>
          <a:lstStyle>
            <a:lvl1pPr marL="0" indent="0">
              <a:buNone/>
              <a:defRPr sz="1400">
                <a:solidFill>
                  <a:schemeClr val="tx1"/>
                </a:solidFill>
                <a:latin typeface="+mn-lt"/>
              </a:defRPr>
            </a:lvl1pPr>
          </a:lstStyle>
          <a:p>
            <a:r>
              <a:rPr lang="en-US" smtClean="0"/>
              <a:t>Click icon to add picture</a:t>
            </a:r>
            <a:endParaRPr lang="en-US" dirty="0"/>
          </a:p>
        </p:txBody>
      </p:sp>
      <p:sp>
        <p:nvSpPr>
          <p:cNvPr id="10" name="Text Placeholder 28">
            <a:extLst>
              <a:ext uri="{FF2B5EF4-FFF2-40B4-BE49-F238E27FC236}">
                <a16:creationId xmlns:a16="http://schemas.microsoft.com/office/drawing/2014/main" xmlns="" id="{CC3A7E03-4F06-4380-90A1-845651EEA3C0}"/>
              </a:ext>
            </a:extLst>
          </p:cNvPr>
          <p:cNvSpPr>
            <a:spLocks noGrp="1"/>
          </p:cNvSpPr>
          <p:nvPr>
            <p:ph type="body" sz="quarter" idx="17" hasCustomPrompt="1"/>
          </p:nvPr>
        </p:nvSpPr>
        <p:spPr>
          <a:xfrm>
            <a:off x="1592514" y="2426400"/>
            <a:ext cx="1710928"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xmlns="" id="{31AF5791-727B-438A-A7EF-5D132167C89B}"/>
              </a:ext>
            </a:extLst>
          </p:cNvPr>
          <p:cNvSpPr>
            <a:spLocks noGrp="1"/>
          </p:cNvSpPr>
          <p:nvPr>
            <p:ph type="body" sz="quarter" idx="18" hasCustomPrompt="1"/>
          </p:nvPr>
        </p:nvSpPr>
        <p:spPr>
          <a:xfrm>
            <a:off x="1592513" y="2811646"/>
            <a:ext cx="1710928"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xmlns="" id="{9ABA5222-6FD6-405B-8AC8-18022C36590F}"/>
              </a:ext>
            </a:extLst>
          </p:cNvPr>
          <p:cNvSpPr>
            <a:spLocks noGrp="1"/>
          </p:cNvSpPr>
          <p:nvPr>
            <p:ph type="pic" sz="quarter" idx="14"/>
          </p:nvPr>
        </p:nvSpPr>
        <p:spPr>
          <a:xfrm>
            <a:off x="4121860" y="2227758"/>
            <a:ext cx="900281" cy="1201242"/>
          </a:xfrm>
        </p:spPr>
        <p:txBody>
          <a:bodyPr>
            <a:noAutofit/>
          </a:bodyPr>
          <a:lstStyle>
            <a:lvl1pPr marL="0" indent="0">
              <a:buNone/>
              <a:defRPr sz="1400">
                <a:solidFill>
                  <a:schemeClr val="tx1"/>
                </a:solidFill>
                <a:latin typeface="+mn-lt"/>
              </a:defRPr>
            </a:lvl1pPr>
          </a:lstStyle>
          <a:p>
            <a:r>
              <a:rPr lang="en-US" smtClean="0"/>
              <a:t>Click icon to add picture</a:t>
            </a:r>
            <a:endParaRPr lang="en-US" dirty="0"/>
          </a:p>
        </p:txBody>
      </p:sp>
      <p:sp>
        <p:nvSpPr>
          <p:cNvPr id="12" name="Text Placeholder 28">
            <a:extLst>
              <a:ext uri="{FF2B5EF4-FFF2-40B4-BE49-F238E27FC236}">
                <a16:creationId xmlns:a16="http://schemas.microsoft.com/office/drawing/2014/main" xmlns="" id="{A1A33FCF-D2EB-478E-8679-428657895F76}"/>
              </a:ext>
            </a:extLst>
          </p:cNvPr>
          <p:cNvSpPr>
            <a:spLocks noGrp="1"/>
          </p:cNvSpPr>
          <p:nvPr>
            <p:ph type="body" sz="quarter" idx="19" hasCustomPrompt="1"/>
          </p:nvPr>
        </p:nvSpPr>
        <p:spPr>
          <a:xfrm>
            <a:off x="5153113" y="2422565"/>
            <a:ext cx="1710928"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xmlns="" id="{55274EF8-F641-41B2-89C1-FD94AFA48684}"/>
              </a:ext>
            </a:extLst>
          </p:cNvPr>
          <p:cNvSpPr>
            <a:spLocks noGrp="1"/>
          </p:cNvSpPr>
          <p:nvPr>
            <p:ph type="body" sz="quarter" idx="20" hasCustomPrompt="1"/>
          </p:nvPr>
        </p:nvSpPr>
        <p:spPr>
          <a:xfrm>
            <a:off x="5153112" y="2807811"/>
            <a:ext cx="1710928"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xmlns="" id="{124DE785-775F-4AE4-94B3-FA728188EBA5}"/>
              </a:ext>
            </a:extLst>
          </p:cNvPr>
          <p:cNvSpPr>
            <a:spLocks noGrp="1"/>
          </p:cNvSpPr>
          <p:nvPr>
            <p:ph type="pic" sz="quarter" idx="15"/>
          </p:nvPr>
        </p:nvSpPr>
        <p:spPr>
          <a:xfrm>
            <a:off x="562822" y="4254273"/>
            <a:ext cx="900281" cy="1201242"/>
          </a:xfrm>
        </p:spPr>
        <p:txBody>
          <a:bodyPr>
            <a:noAutofit/>
          </a:bodyPr>
          <a:lstStyle>
            <a:lvl1pPr marL="0" indent="0">
              <a:buNone/>
              <a:defRPr sz="1400">
                <a:solidFill>
                  <a:schemeClr val="tx1"/>
                </a:solidFill>
                <a:latin typeface="+mn-lt"/>
              </a:defRPr>
            </a:lvl1pPr>
          </a:lstStyle>
          <a:p>
            <a:r>
              <a:rPr lang="en-US" smtClean="0"/>
              <a:t>Click icon to add picture</a:t>
            </a:r>
            <a:endParaRPr lang="en-US" dirty="0"/>
          </a:p>
        </p:txBody>
      </p:sp>
      <p:sp>
        <p:nvSpPr>
          <p:cNvPr id="14" name="Text Placeholder 28">
            <a:extLst>
              <a:ext uri="{FF2B5EF4-FFF2-40B4-BE49-F238E27FC236}">
                <a16:creationId xmlns:a16="http://schemas.microsoft.com/office/drawing/2014/main" xmlns="" id="{5A429D4E-B795-4E55-852E-9E161F9EBD36}"/>
              </a:ext>
            </a:extLst>
          </p:cNvPr>
          <p:cNvSpPr>
            <a:spLocks noGrp="1"/>
          </p:cNvSpPr>
          <p:nvPr>
            <p:ph type="body" sz="quarter" idx="21" hasCustomPrompt="1"/>
          </p:nvPr>
        </p:nvSpPr>
        <p:spPr>
          <a:xfrm>
            <a:off x="1592514" y="4498793"/>
            <a:ext cx="1710928"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xmlns="" id="{41D297CB-52EE-4DE4-AEAC-CD4AAF2BF17B}"/>
              </a:ext>
            </a:extLst>
          </p:cNvPr>
          <p:cNvSpPr>
            <a:spLocks noGrp="1"/>
          </p:cNvSpPr>
          <p:nvPr>
            <p:ph type="body" sz="quarter" idx="22" hasCustomPrompt="1"/>
          </p:nvPr>
        </p:nvSpPr>
        <p:spPr>
          <a:xfrm>
            <a:off x="1592513" y="4884039"/>
            <a:ext cx="1710928"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xmlns="" id="{F5694B35-7776-4DB9-9EB7-3AF076EC357D}"/>
              </a:ext>
            </a:extLst>
          </p:cNvPr>
          <p:cNvSpPr>
            <a:spLocks noGrp="1"/>
          </p:cNvSpPr>
          <p:nvPr>
            <p:ph type="pic" sz="quarter" idx="16"/>
          </p:nvPr>
        </p:nvSpPr>
        <p:spPr>
          <a:xfrm>
            <a:off x="4121860" y="4254273"/>
            <a:ext cx="900281" cy="1201242"/>
          </a:xfrm>
        </p:spPr>
        <p:txBody>
          <a:bodyPr>
            <a:noAutofit/>
          </a:bodyPr>
          <a:lstStyle>
            <a:lvl1pPr marL="0" indent="0">
              <a:buNone/>
              <a:defRPr sz="1400">
                <a:solidFill>
                  <a:schemeClr val="tx1"/>
                </a:solidFill>
                <a:latin typeface="+mn-lt"/>
              </a:defRPr>
            </a:lvl1pPr>
          </a:lstStyle>
          <a:p>
            <a:r>
              <a:rPr lang="en-US" smtClean="0"/>
              <a:t>Click icon to add picture</a:t>
            </a:r>
            <a:endParaRPr lang="en-US" dirty="0"/>
          </a:p>
        </p:txBody>
      </p:sp>
      <p:sp>
        <p:nvSpPr>
          <p:cNvPr id="16" name="Text Placeholder 28">
            <a:extLst>
              <a:ext uri="{FF2B5EF4-FFF2-40B4-BE49-F238E27FC236}">
                <a16:creationId xmlns:a16="http://schemas.microsoft.com/office/drawing/2014/main" xmlns="" id="{AD7B736B-3A10-499F-8F23-4437982C8231}"/>
              </a:ext>
            </a:extLst>
          </p:cNvPr>
          <p:cNvSpPr>
            <a:spLocks noGrp="1"/>
          </p:cNvSpPr>
          <p:nvPr>
            <p:ph type="body" sz="quarter" idx="23" hasCustomPrompt="1"/>
          </p:nvPr>
        </p:nvSpPr>
        <p:spPr>
          <a:xfrm>
            <a:off x="5153113" y="4498793"/>
            <a:ext cx="1710928"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xmlns="" id="{07165540-290D-4A38-87DE-F52B05BD6A1A}"/>
              </a:ext>
            </a:extLst>
          </p:cNvPr>
          <p:cNvSpPr>
            <a:spLocks noGrp="1"/>
          </p:cNvSpPr>
          <p:nvPr>
            <p:ph type="body" sz="quarter" idx="24" hasCustomPrompt="1"/>
          </p:nvPr>
        </p:nvSpPr>
        <p:spPr>
          <a:xfrm>
            <a:off x="5153112" y="4884039"/>
            <a:ext cx="1710928"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xmlns="" id="{A0C71211-4520-46A1-9487-4AE49C3239EF}"/>
              </a:ext>
            </a:extLst>
          </p:cNvPr>
          <p:cNvSpPr>
            <a:spLocks noGrp="1"/>
          </p:cNvSpPr>
          <p:nvPr>
            <p:ph type="dt" sz="half" idx="10"/>
          </p:nvPr>
        </p:nvSpPr>
        <p:spPr>
          <a:xfrm>
            <a:off x="285751" y="6356351"/>
            <a:ext cx="1177352" cy="365125"/>
          </a:xfrm>
        </p:spPr>
        <p:txBody>
          <a:bodyPr>
            <a:noAutofit/>
          </a:bodyPr>
          <a:lstStyle>
            <a:lvl1pPr>
              <a:defRPr>
                <a:solidFill>
                  <a:schemeClr val="accent3"/>
                </a:solidFill>
                <a:latin typeface="+mn-lt"/>
              </a:defRPr>
            </a:lvl1pPr>
          </a:lstStyle>
          <a:p>
            <a:fld id="{A944B5E6-E2C0-43A0-9368-C296426A2F1D}" type="datetimeFigureOut">
              <a:rPr lang="en-US" smtClean="0"/>
              <a:pPr/>
              <a:t>12/8/2022</a:t>
            </a:fld>
            <a:endParaRPr lang="en-US"/>
          </a:p>
        </p:txBody>
      </p:sp>
      <p:sp>
        <p:nvSpPr>
          <p:cNvPr id="4" name="Footer Placeholder 3">
            <a:extLst>
              <a:ext uri="{FF2B5EF4-FFF2-40B4-BE49-F238E27FC236}">
                <a16:creationId xmlns:a16="http://schemas.microsoft.com/office/drawing/2014/main" xmlns="" id="{96356206-85FD-45F5-A1F7-128DB34C860F}"/>
              </a:ext>
            </a:extLst>
          </p:cNvPr>
          <p:cNvSpPr>
            <a:spLocks noGrp="1"/>
          </p:cNvSpPr>
          <p:nvPr>
            <p:ph type="ftr" sz="quarter" idx="11"/>
          </p:nvPr>
        </p:nvSpPr>
        <p:spPr>
          <a:xfrm>
            <a:off x="2153330" y="6356351"/>
            <a:ext cx="3086100" cy="365125"/>
          </a:xfrm>
        </p:spPr>
        <p:txBody>
          <a:bodyPr>
            <a:noAutofit/>
          </a:bodyPr>
          <a:lstStyle>
            <a:lvl1pPr>
              <a:defRPr>
                <a:solidFill>
                  <a:schemeClr val="accent3"/>
                </a:solidFill>
                <a:latin typeface="+mn-lt"/>
              </a:defRPr>
            </a:lvl1pPr>
          </a:lstStyle>
          <a:p>
            <a:endParaRPr lang="en-US"/>
          </a:p>
        </p:txBody>
      </p:sp>
      <p:sp>
        <p:nvSpPr>
          <p:cNvPr id="5" name="Slide Number Placeholder 4">
            <a:extLst>
              <a:ext uri="{FF2B5EF4-FFF2-40B4-BE49-F238E27FC236}">
                <a16:creationId xmlns:a16="http://schemas.microsoft.com/office/drawing/2014/main" xmlns="" id="{0203763F-C8CD-4BCB-9A0A-B10F000BC1DB}"/>
              </a:ext>
            </a:extLst>
          </p:cNvPr>
          <p:cNvSpPr>
            <a:spLocks noGrp="1"/>
          </p:cNvSpPr>
          <p:nvPr>
            <p:ph type="sldNum" sz="quarter" idx="12"/>
          </p:nvPr>
        </p:nvSpPr>
        <p:spPr>
          <a:xfrm>
            <a:off x="6249251" y="6356351"/>
            <a:ext cx="875621" cy="365125"/>
          </a:xfrm>
        </p:spPr>
        <p:txBody>
          <a:bodyPr>
            <a:noAutofit/>
          </a:bodyPr>
          <a:lstStyle>
            <a:lvl1pPr>
              <a:defRPr>
                <a:solidFill>
                  <a:schemeClr val="accent3"/>
                </a:solidFill>
                <a:latin typeface="+mn-lt"/>
              </a:defRPr>
            </a:lvl1pPr>
          </a:lstStyle>
          <a:p>
            <a:fld id="{054B9647-0BD7-4271-8FC0-80DB49124557}" type="slidenum">
              <a:rPr lang="en-US" smtClean="0"/>
              <a:pPr/>
              <a:t>‹#›</a:t>
            </a:fld>
            <a:endParaRPr lang="en-US"/>
          </a:p>
        </p:txBody>
      </p:sp>
      <p:sp>
        <p:nvSpPr>
          <p:cNvPr id="19" name="Freeform 18">
            <a:extLst>
              <a:ext uri="{FF2B5EF4-FFF2-40B4-BE49-F238E27FC236}">
                <a16:creationId xmlns:a16="http://schemas.microsoft.com/office/drawing/2014/main" xmlns="" id="{AAB3BC7E-B34F-EF47-B125-1574C5484E22}"/>
              </a:ext>
            </a:extLst>
          </p:cNvPr>
          <p:cNvSpPr/>
          <p:nvPr/>
        </p:nvSpPr>
        <p:spPr>
          <a:xfrm rot="16200000" flipV="1">
            <a:off x="6889750" y="501347"/>
            <a:ext cx="1881641" cy="875620"/>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xmlns="" id="{7CBC82D0-4F72-C649-8B7F-D4B087957B6C}"/>
              </a:ext>
            </a:extLst>
          </p:cNvPr>
          <p:cNvSpPr/>
          <p:nvPr/>
        </p:nvSpPr>
        <p:spPr>
          <a:xfrm flipH="1">
            <a:off x="8149828" y="1879978"/>
            <a:ext cx="994172"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xmlns="" id="{9383F23A-D872-2A4C-B386-A9D269BE694D}"/>
              </a:ext>
            </a:extLst>
          </p:cNvPr>
          <p:cNvSpPr/>
          <p:nvPr/>
        </p:nvSpPr>
        <p:spPr>
          <a:xfrm>
            <a:off x="8268380" y="-1664"/>
            <a:ext cx="875621"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xmlns="" id="{9221FFDB-AAE2-5943-97A1-82D66AE05DB4}"/>
              </a:ext>
            </a:extLst>
          </p:cNvPr>
          <p:cNvSpPr/>
          <p:nvPr/>
        </p:nvSpPr>
        <p:spPr>
          <a:xfrm>
            <a:off x="7750568" y="2737752"/>
            <a:ext cx="1035623"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xmlns="" id="{2E58EEF7-63CA-A845-BAC4-9D3BE05918B5}"/>
              </a:ext>
            </a:extLst>
          </p:cNvPr>
          <p:cNvSpPr/>
          <p:nvPr/>
        </p:nvSpPr>
        <p:spPr>
          <a:xfrm rot="16200000" flipH="1">
            <a:off x="7765369" y="5479369"/>
            <a:ext cx="1881641" cy="875620"/>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xmlns="" id="{757A4624-D8ED-2E4B-AF8C-00DFA6A72D5F}"/>
              </a:ext>
            </a:extLst>
          </p:cNvPr>
          <p:cNvSpPr/>
          <p:nvPr/>
        </p:nvSpPr>
        <p:spPr>
          <a:xfrm flipV="1">
            <a:off x="7392760" y="3651505"/>
            <a:ext cx="994172"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xmlns="" id="{DF312EF8-91BE-5946-BE31-8CFE107A2FEA}"/>
              </a:ext>
            </a:extLst>
          </p:cNvPr>
          <p:cNvSpPr/>
          <p:nvPr/>
        </p:nvSpPr>
        <p:spPr>
          <a:xfrm flipH="1" flipV="1">
            <a:off x="7392760" y="4976360"/>
            <a:ext cx="875621"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xmlns=""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xmlns="" id="{6825B690-1AD7-4243-AC42-D2CF19B7B02C}"/>
              </a:ext>
            </a:extLst>
          </p:cNvPr>
          <p:cNvSpPr>
            <a:spLocks noGrp="1"/>
          </p:cNvSpPr>
          <p:nvPr>
            <p:ph type="title"/>
          </p:nvPr>
        </p:nvSpPr>
        <p:spPr>
          <a:xfrm>
            <a:off x="562822" y="381000"/>
            <a:ext cx="8008607" cy="1325563"/>
          </a:xfrm>
        </p:spPr>
        <p:txBody>
          <a:bodyPr lIns="0" anchor="b">
            <a:noAutofit/>
          </a:bodyPr>
          <a:lstStyle>
            <a:lvl1pPr>
              <a:defRPr sz="4800" b="1">
                <a:latin typeface="+mj-lt"/>
              </a:defRPr>
            </a:lvl1pPr>
          </a:lstStyle>
          <a:p>
            <a:r>
              <a:rPr lang="en-US" smtClean="0"/>
              <a:t>Click to edit Master title style</a:t>
            </a:r>
            <a:endParaRPr lang="en-US" dirty="0"/>
          </a:p>
        </p:txBody>
      </p:sp>
      <p:sp>
        <p:nvSpPr>
          <p:cNvPr id="6" name="Picture Placeholder 23">
            <a:extLst>
              <a:ext uri="{FF2B5EF4-FFF2-40B4-BE49-F238E27FC236}">
                <a16:creationId xmlns:a16="http://schemas.microsoft.com/office/drawing/2014/main" xmlns="" id="{5E48B363-63E8-4F17-842B-53AD935A6529}"/>
              </a:ext>
            </a:extLst>
          </p:cNvPr>
          <p:cNvSpPr>
            <a:spLocks noGrp="1"/>
          </p:cNvSpPr>
          <p:nvPr>
            <p:ph type="pic" sz="quarter" idx="13"/>
          </p:nvPr>
        </p:nvSpPr>
        <p:spPr>
          <a:xfrm>
            <a:off x="562822" y="2068735"/>
            <a:ext cx="678740" cy="905641"/>
          </a:xfrm>
        </p:spPr>
        <p:txBody>
          <a:bodyPr>
            <a:noAutofit/>
          </a:bodyPr>
          <a:lstStyle>
            <a:lvl1pPr marL="0" indent="0">
              <a:buNone/>
              <a:defRPr sz="1400">
                <a:solidFill>
                  <a:schemeClr val="tx1"/>
                </a:solidFill>
              </a:defRPr>
            </a:lvl1pPr>
          </a:lstStyle>
          <a:p>
            <a:r>
              <a:rPr lang="en-US" smtClean="0"/>
              <a:t>Click icon to add picture</a:t>
            </a:r>
            <a:endParaRPr lang="en-US" dirty="0"/>
          </a:p>
        </p:txBody>
      </p:sp>
      <p:sp>
        <p:nvSpPr>
          <p:cNvPr id="31" name="Text Placeholder 28">
            <a:extLst>
              <a:ext uri="{FF2B5EF4-FFF2-40B4-BE49-F238E27FC236}">
                <a16:creationId xmlns:a16="http://schemas.microsoft.com/office/drawing/2014/main" xmlns="" id="{1825005B-0520-EC49-9A5C-554CB700387B}"/>
              </a:ext>
            </a:extLst>
          </p:cNvPr>
          <p:cNvSpPr>
            <a:spLocks noGrp="1"/>
          </p:cNvSpPr>
          <p:nvPr>
            <p:ph type="body" sz="quarter" idx="17" hasCustomPrompt="1"/>
          </p:nvPr>
        </p:nvSpPr>
        <p:spPr>
          <a:xfrm>
            <a:off x="562823" y="2994545"/>
            <a:ext cx="1710928"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xmlns="" id="{B6697B92-AF89-2C46-BC1E-6CB47E8EA421}"/>
              </a:ext>
            </a:extLst>
          </p:cNvPr>
          <p:cNvSpPr>
            <a:spLocks noGrp="1"/>
          </p:cNvSpPr>
          <p:nvPr>
            <p:ph type="body" sz="quarter" idx="18" hasCustomPrompt="1"/>
          </p:nvPr>
        </p:nvSpPr>
        <p:spPr>
          <a:xfrm>
            <a:off x="562822" y="3379791"/>
            <a:ext cx="1710928"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xmlns="" id="{FA9FEBB0-45F1-DF45-89C4-B343F8B20BA0}"/>
              </a:ext>
            </a:extLst>
          </p:cNvPr>
          <p:cNvSpPr>
            <a:spLocks noGrp="1"/>
          </p:cNvSpPr>
          <p:nvPr>
            <p:ph type="pic" sz="quarter" idx="28"/>
          </p:nvPr>
        </p:nvSpPr>
        <p:spPr>
          <a:xfrm>
            <a:off x="2662048" y="2068735"/>
            <a:ext cx="678740" cy="905641"/>
          </a:xfrm>
        </p:spPr>
        <p:txBody>
          <a:bodyPr>
            <a:noAutofit/>
          </a:bodyPr>
          <a:lstStyle>
            <a:lvl1pPr marL="0" indent="0">
              <a:buNone/>
              <a:defRPr sz="1400">
                <a:solidFill>
                  <a:schemeClr val="tx1"/>
                </a:solidFill>
              </a:defRPr>
            </a:lvl1pPr>
          </a:lstStyle>
          <a:p>
            <a:r>
              <a:rPr lang="en-US" smtClean="0"/>
              <a:t>Click icon to add picture</a:t>
            </a:r>
            <a:endParaRPr lang="en-US" dirty="0"/>
          </a:p>
        </p:txBody>
      </p:sp>
      <p:sp>
        <p:nvSpPr>
          <p:cNvPr id="34" name="Text Placeholder 28">
            <a:extLst>
              <a:ext uri="{FF2B5EF4-FFF2-40B4-BE49-F238E27FC236}">
                <a16:creationId xmlns:a16="http://schemas.microsoft.com/office/drawing/2014/main" xmlns="" id="{EF331731-A7FC-C245-A9C1-0B1A2E994DB6}"/>
              </a:ext>
            </a:extLst>
          </p:cNvPr>
          <p:cNvSpPr>
            <a:spLocks noGrp="1"/>
          </p:cNvSpPr>
          <p:nvPr>
            <p:ph type="body" sz="quarter" idx="29" hasCustomPrompt="1"/>
          </p:nvPr>
        </p:nvSpPr>
        <p:spPr>
          <a:xfrm>
            <a:off x="2662049" y="2994545"/>
            <a:ext cx="1710928"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xmlns="" id="{313B974E-E762-EE48-B2DF-C8F10DF73444}"/>
              </a:ext>
            </a:extLst>
          </p:cNvPr>
          <p:cNvSpPr>
            <a:spLocks noGrp="1"/>
          </p:cNvSpPr>
          <p:nvPr>
            <p:ph type="body" sz="quarter" idx="30" hasCustomPrompt="1"/>
          </p:nvPr>
        </p:nvSpPr>
        <p:spPr>
          <a:xfrm>
            <a:off x="2662048" y="3379791"/>
            <a:ext cx="1710928"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xmlns="" id="{8BA62E8C-79E6-D245-B706-FFB1E051B2D6}"/>
              </a:ext>
            </a:extLst>
          </p:cNvPr>
          <p:cNvSpPr>
            <a:spLocks noGrp="1"/>
          </p:cNvSpPr>
          <p:nvPr>
            <p:ph type="pic" sz="quarter" idx="31"/>
          </p:nvPr>
        </p:nvSpPr>
        <p:spPr>
          <a:xfrm>
            <a:off x="4761276" y="2068735"/>
            <a:ext cx="678740" cy="905641"/>
          </a:xfrm>
        </p:spPr>
        <p:txBody>
          <a:bodyPr>
            <a:noAutofit/>
          </a:bodyPr>
          <a:lstStyle>
            <a:lvl1pPr marL="0" indent="0">
              <a:buNone/>
              <a:defRPr sz="1400">
                <a:solidFill>
                  <a:schemeClr val="tx1"/>
                </a:solidFill>
              </a:defRPr>
            </a:lvl1pPr>
          </a:lstStyle>
          <a:p>
            <a:r>
              <a:rPr lang="en-US" smtClean="0"/>
              <a:t>Click icon to add picture</a:t>
            </a:r>
            <a:endParaRPr lang="en-US" dirty="0"/>
          </a:p>
        </p:txBody>
      </p:sp>
      <p:sp>
        <p:nvSpPr>
          <p:cNvPr id="37" name="Text Placeholder 28">
            <a:extLst>
              <a:ext uri="{FF2B5EF4-FFF2-40B4-BE49-F238E27FC236}">
                <a16:creationId xmlns:a16="http://schemas.microsoft.com/office/drawing/2014/main" xmlns="" id="{4199EE50-5386-0446-8ADA-23C1B0D6EA4F}"/>
              </a:ext>
            </a:extLst>
          </p:cNvPr>
          <p:cNvSpPr>
            <a:spLocks noGrp="1"/>
          </p:cNvSpPr>
          <p:nvPr>
            <p:ph type="body" sz="quarter" idx="32" hasCustomPrompt="1"/>
          </p:nvPr>
        </p:nvSpPr>
        <p:spPr>
          <a:xfrm>
            <a:off x="4761276" y="2994545"/>
            <a:ext cx="1710928"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xmlns="" id="{478AB5CA-B5A5-934D-BF51-1485953A703D}"/>
              </a:ext>
            </a:extLst>
          </p:cNvPr>
          <p:cNvSpPr>
            <a:spLocks noGrp="1"/>
          </p:cNvSpPr>
          <p:nvPr>
            <p:ph type="body" sz="quarter" idx="33" hasCustomPrompt="1"/>
          </p:nvPr>
        </p:nvSpPr>
        <p:spPr>
          <a:xfrm>
            <a:off x="4761276" y="3379791"/>
            <a:ext cx="1710928"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xmlns="" id="{3D78BE06-1FC7-3C43-BD15-F4137B564B58}"/>
              </a:ext>
            </a:extLst>
          </p:cNvPr>
          <p:cNvSpPr>
            <a:spLocks noGrp="1"/>
          </p:cNvSpPr>
          <p:nvPr>
            <p:ph type="pic" sz="quarter" idx="34"/>
          </p:nvPr>
        </p:nvSpPr>
        <p:spPr>
          <a:xfrm>
            <a:off x="6860502" y="2068735"/>
            <a:ext cx="678740" cy="905641"/>
          </a:xfrm>
        </p:spPr>
        <p:txBody>
          <a:bodyPr>
            <a:noAutofit/>
          </a:bodyPr>
          <a:lstStyle>
            <a:lvl1pPr marL="0" indent="0">
              <a:buNone/>
              <a:defRPr sz="1400">
                <a:solidFill>
                  <a:schemeClr val="tx1"/>
                </a:solidFill>
              </a:defRPr>
            </a:lvl1pPr>
          </a:lstStyle>
          <a:p>
            <a:r>
              <a:rPr lang="en-US" smtClean="0"/>
              <a:t>Click icon to add picture</a:t>
            </a:r>
            <a:endParaRPr lang="en-US" dirty="0"/>
          </a:p>
        </p:txBody>
      </p:sp>
      <p:sp>
        <p:nvSpPr>
          <p:cNvPr id="40" name="Text Placeholder 28">
            <a:extLst>
              <a:ext uri="{FF2B5EF4-FFF2-40B4-BE49-F238E27FC236}">
                <a16:creationId xmlns:a16="http://schemas.microsoft.com/office/drawing/2014/main" xmlns="" id="{14F01FCC-4797-0343-8739-20331C751C18}"/>
              </a:ext>
            </a:extLst>
          </p:cNvPr>
          <p:cNvSpPr>
            <a:spLocks noGrp="1"/>
          </p:cNvSpPr>
          <p:nvPr>
            <p:ph type="body" sz="quarter" idx="35" hasCustomPrompt="1"/>
          </p:nvPr>
        </p:nvSpPr>
        <p:spPr>
          <a:xfrm>
            <a:off x="6860502" y="2994545"/>
            <a:ext cx="1710928"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xmlns="" id="{33FBE6CA-EC7A-1A4B-ADA3-6B78F2DE09C2}"/>
              </a:ext>
            </a:extLst>
          </p:cNvPr>
          <p:cNvSpPr>
            <a:spLocks noGrp="1"/>
          </p:cNvSpPr>
          <p:nvPr>
            <p:ph type="body" sz="quarter" idx="36" hasCustomPrompt="1"/>
          </p:nvPr>
        </p:nvSpPr>
        <p:spPr>
          <a:xfrm>
            <a:off x="6860502" y="3379791"/>
            <a:ext cx="1710928"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xmlns="" id="{6DD7CCE4-AD48-B64F-909E-F88961FBDFC5}"/>
              </a:ext>
            </a:extLst>
          </p:cNvPr>
          <p:cNvSpPr>
            <a:spLocks noGrp="1"/>
          </p:cNvSpPr>
          <p:nvPr>
            <p:ph type="pic" sz="quarter" idx="37"/>
          </p:nvPr>
        </p:nvSpPr>
        <p:spPr>
          <a:xfrm>
            <a:off x="562822" y="4118552"/>
            <a:ext cx="678740" cy="905641"/>
          </a:xfrm>
        </p:spPr>
        <p:txBody>
          <a:bodyPr>
            <a:noAutofit/>
          </a:bodyPr>
          <a:lstStyle>
            <a:lvl1pPr marL="0" indent="0">
              <a:buNone/>
              <a:defRPr sz="1400">
                <a:solidFill>
                  <a:schemeClr val="tx1"/>
                </a:solidFill>
              </a:defRPr>
            </a:lvl1pPr>
          </a:lstStyle>
          <a:p>
            <a:r>
              <a:rPr lang="en-US" smtClean="0"/>
              <a:t>Click icon to add picture</a:t>
            </a:r>
            <a:endParaRPr lang="en-US" dirty="0"/>
          </a:p>
        </p:txBody>
      </p:sp>
      <p:sp>
        <p:nvSpPr>
          <p:cNvPr id="43" name="Text Placeholder 28">
            <a:extLst>
              <a:ext uri="{FF2B5EF4-FFF2-40B4-BE49-F238E27FC236}">
                <a16:creationId xmlns:a16="http://schemas.microsoft.com/office/drawing/2014/main" xmlns="" id="{C076E7E2-3D95-EA47-BF86-444615F1F141}"/>
              </a:ext>
            </a:extLst>
          </p:cNvPr>
          <p:cNvSpPr>
            <a:spLocks noGrp="1"/>
          </p:cNvSpPr>
          <p:nvPr>
            <p:ph type="body" sz="quarter" idx="38" hasCustomPrompt="1"/>
          </p:nvPr>
        </p:nvSpPr>
        <p:spPr>
          <a:xfrm>
            <a:off x="562823" y="5044362"/>
            <a:ext cx="1710928"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xmlns="" id="{612499D2-373C-3940-97A5-FCA8B245BE45}"/>
              </a:ext>
            </a:extLst>
          </p:cNvPr>
          <p:cNvSpPr>
            <a:spLocks noGrp="1"/>
          </p:cNvSpPr>
          <p:nvPr>
            <p:ph type="body" sz="quarter" idx="39" hasCustomPrompt="1"/>
          </p:nvPr>
        </p:nvSpPr>
        <p:spPr>
          <a:xfrm>
            <a:off x="562822" y="5429608"/>
            <a:ext cx="1710928"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xmlns="" id="{24B34D6D-4F7E-3942-B8D7-9970BDE53C10}"/>
              </a:ext>
            </a:extLst>
          </p:cNvPr>
          <p:cNvSpPr>
            <a:spLocks noGrp="1"/>
          </p:cNvSpPr>
          <p:nvPr>
            <p:ph type="pic" sz="quarter" idx="40"/>
          </p:nvPr>
        </p:nvSpPr>
        <p:spPr>
          <a:xfrm>
            <a:off x="2662048" y="4118552"/>
            <a:ext cx="678740" cy="905641"/>
          </a:xfrm>
        </p:spPr>
        <p:txBody>
          <a:bodyPr>
            <a:noAutofit/>
          </a:bodyPr>
          <a:lstStyle>
            <a:lvl1pPr marL="0" indent="0">
              <a:buNone/>
              <a:defRPr sz="1400">
                <a:solidFill>
                  <a:schemeClr val="tx1"/>
                </a:solidFill>
              </a:defRPr>
            </a:lvl1pPr>
          </a:lstStyle>
          <a:p>
            <a:r>
              <a:rPr lang="en-US" smtClean="0"/>
              <a:t>Click icon to add picture</a:t>
            </a:r>
            <a:endParaRPr lang="en-US" dirty="0"/>
          </a:p>
        </p:txBody>
      </p:sp>
      <p:sp>
        <p:nvSpPr>
          <p:cNvPr id="46" name="Text Placeholder 28">
            <a:extLst>
              <a:ext uri="{FF2B5EF4-FFF2-40B4-BE49-F238E27FC236}">
                <a16:creationId xmlns:a16="http://schemas.microsoft.com/office/drawing/2014/main" xmlns="" id="{D34EDB1D-7E85-D242-B6AE-F6D6907D325A}"/>
              </a:ext>
            </a:extLst>
          </p:cNvPr>
          <p:cNvSpPr>
            <a:spLocks noGrp="1"/>
          </p:cNvSpPr>
          <p:nvPr>
            <p:ph type="body" sz="quarter" idx="41" hasCustomPrompt="1"/>
          </p:nvPr>
        </p:nvSpPr>
        <p:spPr>
          <a:xfrm>
            <a:off x="2662049" y="5044362"/>
            <a:ext cx="1710928"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xmlns="" id="{3E3BFFF0-114B-6D42-B5E0-8020AC2E26BF}"/>
              </a:ext>
            </a:extLst>
          </p:cNvPr>
          <p:cNvSpPr>
            <a:spLocks noGrp="1"/>
          </p:cNvSpPr>
          <p:nvPr>
            <p:ph type="body" sz="quarter" idx="42" hasCustomPrompt="1"/>
          </p:nvPr>
        </p:nvSpPr>
        <p:spPr>
          <a:xfrm>
            <a:off x="2662048" y="5429608"/>
            <a:ext cx="1710928"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xmlns="" id="{EB4488EE-E854-724E-95AE-B9943EE249EA}"/>
              </a:ext>
            </a:extLst>
          </p:cNvPr>
          <p:cNvSpPr>
            <a:spLocks noGrp="1"/>
          </p:cNvSpPr>
          <p:nvPr>
            <p:ph type="pic" sz="quarter" idx="43"/>
          </p:nvPr>
        </p:nvSpPr>
        <p:spPr>
          <a:xfrm>
            <a:off x="4761276" y="4118552"/>
            <a:ext cx="678740" cy="905641"/>
          </a:xfrm>
        </p:spPr>
        <p:txBody>
          <a:bodyPr>
            <a:noAutofit/>
          </a:bodyPr>
          <a:lstStyle>
            <a:lvl1pPr marL="0" indent="0">
              <a:buNone/>
              <a:defRPr sz="1400">
                <a:solidFill>
                  <a:schemeClr val="tx1"/>
                </a:solidFill>
              </a:defRPr>
            </a:lvl1pPr>
          </a:lstStyle>
          <a:p>
            <a:r>
              <a:rPr lang="en-US" smtClean="0"/>
              <a:t>Click icon to add picture</a:t>
            </a:r>
            <a:endParaRPr lang="en-US" dirty="0"/>
          </a:p>
        </p:txBody>
      </p:sp>
      <p:sp>
        <p:nvSpPr>
          <p:cNvPr id="49" name="Text Placeholder 28">
            <a:extLst>
              <a:ext uri="{FF2B5EF4-FFF2-40B4-BE49-F238E27FC236}">
                <a16:creationId xmlns:a16="http://schemas.microsoft.com/office/drawing/2014/main" xmlns="" id="{C5551B4D-583E-D644-9069-EC096CE76F50}"/>
              </a:ext>
            </a:extLst>
          </p:cNvPr>
          <p:cNvSpPr>
            <a:spLocks noGrp="1"/>
          </p:cNvSpPr>
          <p:nvPr>
            <p:ph type="body" sz="quarter" idx="44" hasCustomPrompt="1"/>
          </p:nvPr>
        </p:nvSpPr>
        <p:spPr>
          <a:xfrm>
            <a:off x="4761276" y="5044362"/>
            <a:ext cx="1710928"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xmlns="" id="{E30C4783-1643-2243-BB4F-E99E04D9216B}"/>
              </a:ext>
            </a:extLst>
          </p:cNvPr>
          <p:cNvSpPr>
            <a:spLocks noGrp="1"/>
          </p:cNvSpPr>
          <p:nvPr>
            <p:ph type="body" sz="quarter" idx="45" hasCustomPrompt="1"/>
          </p:nvPr>
        </p:nvSpPr>
        <p:spPr>
          <a:xfrm>
            <a:off x="4761276" y="5429608"/>
            <a:ext cx="1710928"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xmlns="" id="{7BBADCE0-02E8-3249-8CBA-17D3783DFE70}"/>
              </a:ext>
            </a:extLst>
          </p:cNvPr>
          <p:cNvSpPr>
            <a:spLocks noGrp="1"/>
          </p:cNvSpPr>
          <p:nvPr>
            <p:ph type="pic" sz="quarter" idx="46"/>
          </p:nvPr>
        </p:nvSpPr>
        <p:spPr>
          <a:xfrm>
            <a:off x="6860502" y="4118552"/>
            <a:ext cx="678740" cy="905641"/>
          </a:xfrm>
        </p:spPr>
        <p:txBody>
          <a:bodyPr>
            <a:noAutofit/>
          </a:bodyPr>
          <a:lstStyle>
            <a:lvl1pPr marL="0" indent="0">
              <a:buNone/>
              <a:defRPr sz="1400">
                <a:solidFill>
                  <a:schemeClr val="tx1"/>
                </a:solidFill>
              </a:defRPr>
            </a:lvl1pPr>
          </a:lstStyle>
          <a:p>
            <a:r>
              <a:rPr lang="en-US" smtClean="0"/>
              <a:t>Click icon to add picture</a:t>
            </a:r>
            <a:endParaRPr lang="en-US" dirty="0"/>
          </a:p>
        </p:txBody>
      </p:sp>
      <p:sp>
        <p:nvSpPr>
          <p:cNvPr id="52" name="Text Placeholder 28">
            <a:extLst>
              <a:ext uri="{FF2B5EF4-FFF2-40B4-BE49-F238E27FC236}">
                <a16:creationId xmlns:a16="http://schemas.microsoft.com/office/drawing/2014/main" xmlns="" id="{8D294C40-97E4-FF4F-8A02-10FC7D0EE8B0}"/>
              </a:ext>
            </a:extLst>
          </p:cNvPr>
          <p:cNvSpPr>
            <a:spLocks noGrp="1"/>
          </p:cNvSpPr>
          <p:nvPr>
            <p:ph type="body" sz="quarter" idx="47" hasCustomPrompt="1"/>
          </p:nvPr>
        </p:nvSpPr>
        <p:spPr>
          <a:xfrm>
            <a:off x="6860502" y="5044362"/>
            <a:ext cx="1710928"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xmlns="" id="{8B38241F-01B5-574C-A827-67C6352C463C}"/>
              </a:ext>
            </a:extLst>
          </p:cNvPr>
          <p:cNvSpPr>
            <a:spLocks noGrp="1"/>
          </p:cNvSpPr>
          <p:nvPr>
            <p:ph type="body" sz="quarter" idx="48" hasCustomPrompt="1"/>
          </p:nvPr>
        </p:nvSpPr>
        <p:spPr>
          <a:xfrm>
            <a:off x="6860502" y="5429608"/>
            <a:ext cx="1710928"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xmlns=""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A944B5E6-E2C0-43A0-9368-C296426A2F1D}" type="datetimeFigureOut">
              <a:rPr lang="en-US" smtClean="0"/>
              <a:pPr/>
              <a:t>12/8/2022</a:t>
            </a:fld>
            <a:endParaRPr lang="en-US"/>
          </a:p>
        </p:txBody>
      </p:sp>
      <p:sp>
        <p:nvSpPr>
          <p:cNvPr id="22" name="Footer Placeholder 21">
            <a:extLst>
              <a:ext uri="{FF2B5EF4-FFF2-40B4-BE49-F238E27FC236}">
                <a16:creationId xmlns:a16="http://schemas.microsoft.com/office/drawing/2014/main" xmlns=""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endParaRPr lang="en-US"/>
          </a:p>
        </p:txBody>
      </p:sp>
      <p:sp>
        <p:nvSpPr>
          <p:cNvPr id="23" name="Slide Number Placeholder 22">
            <a:extLst>
              <a:ext uri="{FF2B5EF4-FFF2-40B4-BE49-F238E27FC236}">
                <a16:creationId xmlns:a16="http://schemas.microsoft.com/office/drawing/2014/main" xmlns=""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054B9647-0BD7-4271-8FC0-80DB49124557}" type="slidenum">
              <a:rPr lang="en-US" smtClean="0"/>
              <a:pPr/>
              <a:t>‹#›</a:t>
            </a:fld>
            <a:endParaRPr lang="en-US"/>
          </a:p>
        </p:txBody>
      </p:sp>
    </p:spTree>
    <p:extLst>
      <p:ext uri="{BB962C8B-B14F-4D97-AF65-F5344CB8AC3E}">
        <p14:creationId xmlns:p14="http://schemas.microsoft.com/office/powerpoint/2010/main" xmlns=""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9198F9AA-2C87-421D-97C1-B4248DFDC2C2}"/>
              </a:ext>
            </a:extLst>
          </p:cNvPr>
          <p:cNvSpPr>
            <a:spLocks noGrp="1"/>
          </p:cNvSpPr>
          <p:nvPr>
            <p:ph type="title"/>
          </p:nvPr>
        </p:nvSpPr>
        <p:spPr>
          <a:xfrm>
            <a:off x="285750" y="381000"/>
            <a:ext cx="8572500" cy="1325563"/>
          </a:xfrm>
          <a:prstGeom prst="rect">
            <a:avLst/>
          </a:prstGeom>
        </p:spPr>
        <p:txBody>
          <a:bodyPr vert="horz" lIns="91440" tIns="45720" rIns="91440" bIns="45720" rtlCol="0" anchor="ctr">
            <a:noAutofit/>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xmlns="" id="{AE98FC63-C8D2-4CE6-A3F1-EE8ED24590C4}"/>
              </a:ext>
            </a:extLst>
          </p:cNvPr>
          <p:cNvSpPr>
            <a:spLocks noGrp="1"/>
          </p:cNvSpPr>
          <p:nvPr>
            <p:ph type="body" idx="1"/>
          </p:nvPr>
        </p:nvSpPr>
        <p:spPr>
          <a:xfrm>
            <a:off x="285750" y="1825625"/>
            <a:ext cx="8572500" cy="4351338"/>
          </a:xfrm>
          <a:prstGeom prst="rect">
            <a:avLst/>
          </a:prstGeom>
        </p:spPr>
        <p:txBody>
          <a:bodyPr vert="horz" lIns="91440" tIns="45720" rIns="91440" bIns="4572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xmlns="" id="{EED77A09-15C2-4E47-948E-AACAFCA47D40}"/>
              </a:ext>
            </a:extLst>
          </p:cNvPr>
          <p:cNvSpPr>
            <a:spLocks noGrp="1"/>
          </p:cNvSpPr>
          <p:nvPr>
            <p:ph type="dt" sz="half" idx="2"/>
          </p:nvPr>
        </p:nvSpPr>
        <p:spPr>
          <a:xfrm>
            <a:off x="285750" y="6356351"/>
            <a:ext cx="20574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A944B5E6-E2C0-43A0-9368-C296426A2F1D}" type="datetimeFigureOut">
              <a:rPr lang="en-US" smtClean="0"/>
              <a:pPr/>
              <a:t>12/8/2022</a:t>
            </a:fld>
            <a:endParaRPr lang="en-US"/>
          </a:p>
        </p:txBody>
      </p:sp>
      <p:sp>
        <p:nvSpPr>
          <p:cNvPr id="5" name="Footer Placeholder 4">
            <a:extLst>
              <a:ext uri="{FF2B5EF4-FFF2-40B4-BE49-F238E27FC236}">
                <a16:creationId xmlns:a16="http://schemas.microsoft.com/office/drawing/2014/main" xmlns="" id="{60567522-C3B6-46EB-A361-BEC2510B00CA}"/>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endParaRPr lang="en-US"/>
          </a:p>
        </p:txBody>
      </p:sp>
      <p:sp>
        <p:nvSpPr>
          <p:cNvPr id="6" name="Slide Number Placeholder 5">
            <a:extLst>
              <a:ext uri="{FF2B5EF4-FFF2-40B4-BE49-F238E27FC236}">
                <a16:creationId xmlns:a16="http://schemas.microsoft.com/office/drawing/2014/main" xmlns="" id="{CDC57CF0-034F-450D-937C-718D5AF1A059}"/>
              </a:ext>
            </a:extLst>
          </p:cNvPr>
          <p:cNvSpPr>
            <a:spLocks noGrp="1"/>
          </p:cNvSpPr>
          <p:nvPr>
            <p:ph type="sldNum" sz="quarter" idx="4"/>
          </p:nvPr>
        </p:nvSpPr>
        <p:spPr>
          <a:xfrm>
            <a:off x="6800850" y="6356351"/>
            <a:ext cx="20574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054B9647-0BD7-4271-8FC0-80DB49124557}" type="slidenum">
              <a:rPr lang="en-US" smtClean="0"/>
              <a:pPr/>
              <a:t>‹#›</a:t>
            </a:fld>
            <a:endParaRPr lang="en-US"/>
          </a:p>
        </p:txBody>
      </p:sp>
    </p:spTree>
    <p:extLst>
      <p:ext uri="{BB962C8B-B14F-4D97-AF65-F5344CB8AC3E}">
        <p14:creationId xmlns:p14="http://schemas.microsoft.com/office/powerpoint/2010/main" xmlns="" val="1788353970"/>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courses.learncodeonline.in/learn/Full-Stack-MERN-Bootcamp" TargetMode="External"/><Relationship Id="rId7" Type="http://schemas.openxmlformats.org/officeDocument/2006/relationships/hyperlink" Target="https://university.mongodb.com/courses/M001/about" TargetMode="External"/><Relationship Id="rId2" Type="http://schemas.openxmlformats.org/officeDocument/2006/relationships/hyperlink" Target="https://developer.mozilla.org/en-US/docs/Web/JavaScript" TargetMode="External"/><Relationship Id="rId1" Type="http://schemas.openxmlformats.org/officeDocument/2006/relationships/slideLayout" Target="../slideLayouts/slideLayout2.xml"/><Relationship Id="rId6" Type="http://schemas.openxmlformats.org/officeDocument/2006/relationships/hyperlink" Target="https://expressjs.com/en/5x/api.html" TargetMode="External"/><Relationship Id="rId5" Type="http://schemas.openxmlformats.org/officeDocument/2006/relationships/hyperlink" Target="https://mongoosejs.com/docs/guide.html" TargetMode="External"/><Relationship Id="rId4" Type="http://schemas.openxmlformats.org/officeDocument/2006/relationships/hyperlink" Target="https://reactjs.org/docs/getting-started.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57224" y="1500174"/>
            <a:ext cx="5322700" cy="2387600"/>
          </a:xfrm>
        </p:spPr>
        <p:txBody>
          <a:bodyPr/>
          <a:lstStyle/>
          <a:p>
            <a:r>
              <a:rPr lang="en-US" dirty="0" smtClean="0">
                <a:latin typeface="Arial" pitchFamily="34" charset="0"/>
                <a:cs typeface="Arial" pitchFamily="34" charset="0"/>
              </a:rPr>
              <a:t>Blog application</a:t>
            </a:r>
            <a:endParaRPr lang="en-US" dirty="0">
              <a:latin typeface="Arial" pitchFamily="34" charset="0"/>
              <a:cs typeface="Arial" pitchFamily="34" charset="0"/>
            </a:endParaRPr>
          </a:p>
        </p:txBody>
      </p:sp>
      <p:pic>
        <p:nvPicPr>
          <p:cNvPr id="4" name="image1.jpeg"/>
          <p:cNvPicPr/>
          <p:nvPr/>
        </p:nvPicPr>
        <p:blipFill>
          <a:blip r:embed="rId2" cstate="print"/>
          <a:stretch>
            <a:fillRect/>
          </a:stretch>
        </p:blipFill>
        <p:spPr>
          <a:xfrm>
            <a:off x="1571604" y="357166"/>
            <a:ext cx="3929090" cy="723899"/>
          </a:xfrm>
          <a:prstGeom prst="rect">
            <a:avLst/>
          </a:prstGeom>
        </p:spPr>
      </p:pic>
      <p:sp>
        <p:nvSpPr>
          <p:cNvPr id="5" name="Subtitle 4"/>
          <p:cNvSpPr txBox="1">
            <a:spLocks noGrp="1"/>
          </p:cNvSpPr>
          <p:nvPr>
            <p:ph type="subTitle" idx="1"/>
          </p:nvPr>
        </p:nvSpPr>
        <p:spPr>
          <a:xfrm>
            <a:off x="3714744" y="5286388"/>
            <a:ext cx="4857784" cy="1346010"/>
          </a:xfrm>
          <a:prstGeom prst="rect">
            <a:avLst/>
          </a:prstGeom>
          <a:noFill/>
        </p:spPr>
        <p:txBody>
          <a:bodyPr wrap="square" rtlCol="0">
            <a:spAutoFit/>
          </a:bodyPr>
          <a:lstStyle/>
          <a:p>
            <a:r>
              <a:rPr lang="en-US" sz="2400" b="1" dirty="0" smtClean="0"/>
              <a:t>Prepared by:</a:t>
            </a:r>
          </a:p>
          <a:p>
            <a:r>
              <a:rPr lang="en-US" sz="2400" dirty="0" err="1" smtClean="0"/>
              <a:t>Daksh</a:t>
            </a:r>
            <a:r>
              <a:rPr lang="en-US" sz="2400" dirty="0" smtClean="0"/>
              <a:t> </a:t>
            </a:r>
            <a:r>
              <a:rPr lang="en-US" sz="2400" dirty="0" err="1" smtClean="0"/>
              <a:t>Bareja</a:t>
            </a:r>
            <a:r>
              <a:rPr lang="en-US" sz="2400" dirty="0" smtClean="0"/>
              <a:t>(20012022001)</a:t>
            </a:r>
          </a:p>
          <a:p>
            <a:r>
              <a:rPr lang="en-US" sz="2400" dirty="0" err="1" smtClean="0"/>
              <a:t>Vinod</a:t>
            </a:r>
            <a:r>
              <a:rPr lang="en-US" sz="2400" dirty="0" smtClean="0"/>
              <a:t> </a:t>
            </a:r>
            <a:r>
              <a:rPr lang="en-US" sz="2400" dirty="0" err="1" smtClean="0"/>
              <a:t>Bhagora</a:t>
            </a:r>
            <a:r>
              <a:rPr lang="en-US" sz="2400" smtClean="0"/>
              <a:t>(19012021005)</a:t>
            </a:r>
            <a:endParaRPr lang="en-US" sz="2400" dirty="0" smtClean="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sz="4000" dirty="0" smtClean="0"/>
              <a:t>FEASIBILITY STUDY</a:t>
            </a:r>
            <a:br>
              <a:rPr lang="en-US" sz="4000" dirty="0" smtClean="0"/>
            </a:br>
            <a:endParaRPr lang="en-US" sz="4000" dirty="0"/>
          </a:p>
        </p:txBody>
      </p:sp>
      <p:sp>
        <p:nvSpPr>
          <p:cNvPr id="5" name="Content Placeholder 4"/>
          <p:cNvSpPr>
            <a:spLocks noGrp="1"/>
          </p:cNvSpPr>
          <p:nvPr>
            <p:ph idx="1"/>
          </p:nvPr>
        </p:nvSpPr>
        <p:spPr/>
        <p:txBody>
          <a:bodyPr/>
          <a:lstStyle/>
          <a:p>
            <a:pPr>
              <a:buFont typeface="Arial" pitchFamily="34" charset="0"/>
              <a:buChar char="•"/>
            </a:pPr>
            <a:r>
              <a:rPr lang="en-US" sz="2000" b="1" dirty="0" smtClean="0">
                <a:latin typeface="Times New Roman" pitchFamily="18" charset="0"/>
                <a:cs typeface="Times New Roman" pitchFamily="18" charset="0"/>
              </a:rPr>
              <a:t>Existing System</a:t>
            </a:r>
          </a:p>
          <a:p>
            <a:r>
              <a:rPr lang="en-US" sz="2000" dirty="0" smtClean="0"/>
              <a:t> </a:t>
            </a:r>
            <a:r>
              <a:rPr lang="en-US" sz="1600" dirty="0" smtClean="0">
                <a:latin typeface="Times New Roman" pitchFamily="18" charset="0"/>
                <a:cs typeface="Times New Roman" pitchFamily="18" charset="0"/>
              </a:rPr>
              <a:t>Existing system is a manual system. It requires lots of file work to be done. It is a time consuming system. All user information is maintained manually. Any searching requires so much effort manually.</a:t>
            </a:r>
            <a:endParaRPr lang="en-US" sz="1600" b="1" dirty="0">
              <a:latin typeface="Times New Roman" pitchFamily="18" charset="0"/>
              <a:cs typeface="Times New Roman"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sz="4000" dirty="0" smtClean="0"/>
              <a:t>FEASIBILITY STUDY</a:t>
            </a:r>
            <a:br>
              <a:rPr lang="en-US" sz="4000" dirty="0" smtClean="0"/>
            </a:br>
            <a:endParaRPr lang="en-US" sz="4000" dirty="0"/>
          </a:p>
        </p:txBody>
      </p:sp>
      <p:sp>
        <p:nvSpPr>
          <p:cNvPr id="5" name="Content Placeholder 4"/>
          <p:cNvSpPr>
            <a:spLocks noGrp="1"/>
          </p:cNvSpPr>
          <p:nvPr>
            <p:ph idx="1"/>
          </p:nvPr>
        </p:nvSpPr>
        <p:spPr/>
        <p:txBody>
          <a:bodyPr/>
          <a:lstStyle/>
          <a:p>
            <a:pPr>
              <a:buFont typeface="Arial" pitchFamily="34" charset="0"/>
              <a:buChar char="•"/>
            </a:pPr>
            <a:r>
              <a:rPr lang="en-US" sz="2000" b="1" dirty="0" smtClean="0">
                <a:latin typeface="Times New Roman" pitchFamily="18" charset="0"/>
                <a:cs typeface="Times New Roman" pitchFamily="18" charset="0"/>
              </a:rPr>
              <a:t>Drawback of Existing System</a:t>
            </a:r>
          </a:p>
          <a:p>
            <a:r>
              <a:rPr lang="en-US" sz="1600" dirty="0" smtClean="0">
                <a:latin typeface="Times New Roman" pitchFamily="18" charset="0"/>
                <a:cs typeface="Times New Roman" pitchFamily="18" charset="0"/>
              </a:rPr>
              <a:t>1) Maintaining registers is costly – traditionally documents have been stored in batches and they filed in file cabinets and boxes. A numerical system is assigned specifically a user number assigned to organize the files. </a:t>
            </a:r>
          </a:p>
          <a:p>
            <a:r>
              <a:rPr lang="en-US" sz="1600" dirty="0" smtClean="0">
                <a:latin typeface="Times New Roman" pitchFamily="18" charset="0"/>
                <a:cs typeface="Times New Roman" pitchFamily="18" charset="0"/>
              </a:rPr>
              <a:t>2) Error prone – existing system are error prone, since manual work is required. More time is consumed and errors may propagate due to human mistakes. </a:t>
            </a:r>
            <a:endParaRPr lang="en-US" sz="1600" dirty="0">
              <a:latin typeface="Times New Roman" pitchFamily="18" charset="0"/>
              <a:cs typeface="Times New Roman"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sz="4000" dirty="0" smtClean="0"/>
              <a:t>FEASIBILITY STUDY</a:t>
            </a:r>
            <a:br>
              <a:rPr lang="en-US" sz="4000" dirty="0" smtClean="0"/>
            </a:br>
            <a:endParaRPr lang="en-US" sz="4000" dirty="0"/>
          </a:p>
        </p:txBody>
      </p:sp>
      <p:sp>
        <p:nvSpPr>
          <p:cNvPr id="5" name="Content Placeholder 4"/>
          <p:cNvSpPr>
            <a:spLocks noGrp="1"/>
          </p:cNvSpPr>
          <p:nvPr>
            <p:ph idx="1"/>
          </p:nvPr>
        </p:nvSpPr>
        <p:spPr/>
        <p:txBody>
          <a:bodyPr/>
          <a:lstStyle/>
          <a:p>
            <a:pPr>
              <a:buFont typeface="Arial" pitchFamily="34" charset="0"/>
              <a:buChar char="•"/>
            </a:pPr>
            <a:r>
              <a:rPr lang="en-US" sz="2000" b="1" dirty="0" smtClean="0">
                <a:latin typeface="Times New Roman" pitchFamily="18" charset="0"/>
                <a:cs typeface="Times New Roman" pitchFamily="18" charset="0"/>
              </a:rPr>
              <a:t>Tools</a:t>
            </a:r>
          </a:p>
          <a:p>
            <a:pPr fontAlgn="base"/>
            <a:r>
              <a:rPr lang="en-IN" sz="2000" dirty="0" smtClean="0">
                <a:latin typeface="Times New Roman" pitchFamily="18" charset="0"/>
                <a:cs typeface="Times New Roman" pitchFamily="18" charset="0"/>
              </a:rPr>
              <a:t>Visual Studio Code(IDE)</a:t>
            </a:r>
            <a:endParaRPr lang="en-US" sz="2000" dirty="0" smtClean="0">
              <a:latin typeface="Times New Roman" pitchFamily="18" charset="0"/>
              <a:cs typeface="Times New Roman" pitchFamily="18" charset="0"/>
            </a:endParaRPr>
          </a:p>
          <a:p>
            <a:pPr fontAlgn="base"/>
            <a:r>
              <a:rPr lang="en-IN" sz="2000" dirty="0" smtClean="0">
                <a:latin typeface="Times New Roman" pitchFamily="18" charset="0"/>
                <a:cs typeface="Times New Roman" pitchFamily="18" charset="0"/>
              </a:rPr>
              <a:t>Postman(For API Testing)</a:t>
            </a:r>
            <a:endParaRPr lang="en-US" sz="2000" dirty="0" smtClean="0">
              <a:latin typeface="Times New Roman" pitchFamily="18" charset="0"/>
              <a:cs typeface="Times New Roman" pitchFamily="18" charset="0"/>
            </a:endParaRPr>
          </a:p>
          <a:p>
            <a:pPr fontAlgn="base"/>
            <a:r>
              <a:rPr lang="en-IN" sz="2000" dirty="0" smtClean="0">
                <a:latin typeface="Times New Roman" pitchFamily="18" charset="0"/>
                <a:cs typeface="Times New Roman" pitchFamily="18" charset="0"/>
              </a:rPr>
              <a:t>Programming Language /script: </a:t>
            </a:r>
            <a:r>
              <a:rPr lang="en-IN" sz="2000" dirty="0" err="1" smtClean="0">
                <a:latin typeface="Times New Roman" pitchFamily="18" charset="0"/>
                <a:cs typeface="Times New Roman" pitchFamily="18" charset="0"/>
              </a:rPr>
              <a:t>Javascript</a:t>
            </a:r>
            <a:endParaRPr lang="en-US" sz="2000" dirty="0" smtClean="0">
              <a:latin typeface="Times New Roman" pitchFamily="18" charset="0"/>
              <a:cs typeface="Times New Roman" pitchFamily="18" charset="0"/>
            </a:endParaRPr>
          </a:p>
          <a:p>
            <a:pPr fontAlgn="base"/>
            <a:r>
              <a:rPr lang="en-IN" sz="2000" dirty="0" smtClean="0">
                <a:latin typeface="Times New Roman" pitchFamily="18" charset="0"/>
                <a:cs typeface="Times New Roman" pitchFamily="18" charset="0"/>
              </a:rPr>
              <a:t>Frontend/UI Design: React </a:t>
            </a:r>
            <a:endParaRPr lang="en-US" sz="2000" dirty="0" smtClean="0">
              <a:latin typeface="Times New Roman" pitchFamily="18" charset="0"/>
              <a:cs typeface="Times New Roman" pitchFamily="18" charset="0"/>
            </a:endParaRPr>
          </a:p>
          <a:p>
            <a:pPr fontAlgn="base"/>
            <a:r>
              <a:rPr lang="en-IN" sz="2000" dirty="0" smtClean="0">
                <a:latin typeface="Times New Roman" pitchFamily="18" charset="0"/>
                <a:cs typeface="Times New Roman" pitchFamily="18" charset="0"/>
              </a:rPr>
              <a:t>Backend: Express.js and Node.js</a:t>
            </a:r>
            <a:endParaRPr lang="en-US" sz="2000" dirty="0" smtClean="0">
              <a:latin typeface="Times New Roman" pitchFamily="18" charset="0"/>
              <a:cs typeface="Times New Roman" pitchFamily="18" charset="0"/>
            </a:endParaRPr>
          </a:p>
          <a:p>
            <a:pPr fontAlgn="base"/>
            <a:r>
              <a:rPr lang="en-IN" sz="2000" dirty="0" smtClean="0">
                <a:latin typeface="Times New Roman" pitchFamily="18" charset="0"/>
                <a:cs typeface="Times New Roman" pitchFamily="18" charset="0"/>
              </a:rPr>
              <a:t>Database: </a:t>
            </a:r>
            <a:r>
              <a:rPr lang="en-IN" sz="2000" dirty="0" err="1" smtClean="0">
                <a:latin typeface="Times New Roman" pitchFamily="18" charset="0"/>
                <a:cs typeface="Times New Roman" pitchFamily="18" charset="0"/>
              </a:rPr>
              <a:t>Mongodb</a:t>
            </a:r>
            <a:endParaRPr lang="en-US" sz="2000" dirty="0" smtClean="0">
              <a:latin typeface="Times New Roman" pitchFamily="18" charset="0"/>
              <a:cs typeface="Times New Roman" pitchFamily="18" charset="0"/>
            </a:endParaRPr>
          </a:p>
          <a:p>
            <a:endParaRPr lang="en-US" sz="2000" b="1" dirty="0">
              <a:latin typeface="Times New Roman" pitchFamily="18" charset="0"/>
              <a:cs typeface="Times New Roman"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lgn="ctr"/>
            <a:r>
              <a:rPr lang="en-US" sz="4000" dirty="0" smtClean="0"/>
              <a:t>FEASIBILITY STUDY</a:t>
            </a:r>
            <a:br>
              <a:rPr lang="en-US" sz="4000" dirty="0" smtClean="0"/>
            </a:br>
            <a:r>
              <a:rPr lang="en-US" sz="4000" dirty="0" smtClean="0"/>
              <a:t/>
            </a:r>
            <a:br>
              <a:rPr lang="en-US" sz="4000" dirty="0" smtClean="0"/>
            </a:br>
            <a:endParaRPr lang="en-US" sz="4000" dirty="0"/>
          </a:p>
        </p:txBody>
      </p:sp>
      <p:graphicFrame>
        <p:nvGraphicFramePr>
          <p:cNvPr id="4" name="Table 3"/>
          <p:cNvGraphicFramePr>
            <a:graphicFrameLocks noGrp="1"/>
          </p:cNvGraphicFramePr>
          <p:nvPr/>
        </p:nvGraphicFramePr>
        <p:xfrm>
          <a:off x="928662" y="1643050"/>
          <a:ext cx="5868670" cy="754380"/>
        </p:xfrm>
        <a:graphic>
          <a:graphicData uri="http://schemas.openxmlformats.org/drawingml/2006/table">
            <a:tbl>
              <a:tblPr/>
              <a:tblGrid>
                <a:gridCol w="2934335"/>
                <a:gridCol w="2934335"/>
              </a:tblGrid>
              <a:tr h="0">
                <a:tc>
                  <a:txBody>
                    <a:bodyPr/>
                    <a:lstStyle/>
                    <a:p>
                      <a:pPr algn="ctr">
                        <a:lnSpc>
                          <a:spcPct val="150000"/>
                        </a:lnSpc>
                        <a:spcAft>
                          <a:spcPts val="1000"/>
                        </a:spcAft>
                      </a:pPr>
                      <a:r>
                        <a:rPr lang="en-US" sz="1100" b="1" dirty="0">
                          <a:latin typeface="Times New Roman"/>
                          <a:ea typeface="Times New Roman"/>
                          <a:cs typeface="Times New Roman"/>
                        </a:rPr>
                        <a:t>Minimum</a:t>
                      </a:r>
                      <a:endParaRPr lang="en-US" sz="11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1000"/>
                        </a:spcAft>
                      </a:pPr>
                      <a:r>
                        <a:rPr lang="en-US" sz="1100" b="1">
                          <a:latin typeface="Times New Roman"/>
                          <a:ea typeface="Times New Roman"/>
                          <a:cs typeface="Times New Roman"/>
                        </a:rPr>
                        <a:t>Recommended</a:t>
                      </a:r>
                      <a:endParaRPr lang="en-US" sz="11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1000"/>
                        </a:spcAft>
                      </a:pPr>
                      <a:r>
                        <a:rPr lang="en-US" sz="1100" b="1">
                          <a:latin typeface="Times New Roman"/>
                          <a:ea typeface="Times New Roman"/>
                          <a:cs typeface="Times New Roman"/>
                        </a:rPr>
                        <a:t>RAM:</a:t>
                      </a:r>
                      <a:r>
                        <a:rPr lang="en-US" sz="1100">
                          <a:latin typeface="Times New Roman"/>
                          <a:ea typeface="Times New Roman"/>
                          <a:cs typeface="Times New Roman"/>
                        </a:rPr>
                        <a:t>2 GB</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1000"/>
                        </a:spcAft>
                      </a:pPr>
                      <a:r>
                        <a:rPr lang="en-US" sz="1100">
                          <a:latin typeface="Times New Roman"/>
                          <a:ea typeface="Times New Roman"/>
                          <a:cs typeface="Times New Roman"/>
                        </a:rPr>
                        <a:t>4 GB or more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1000"/>
                        </a:spcAft>
                      </a:pPr>
                      <a:r>
                        <a:rPr lang="en-US" sz="1100" b="1">
                          <a:latin typeface="Times New Roman"/>
                          <a:ea typeface="Times New Roman"/>
                          <a:cs typeface="Times New Roman"/>
                        </a:rPr>
                        <a:t>Internal Storage: </a:t>
                      </a:r>
                      <a:r>
                        <a:rPr lang="en-US" sz="1100">
                          <a:latin typeface="Times New Roman"/>
                          <a:ea typeface="Times New Roman"/>
                          <a:cs typeface="Times New Roman"/>
                        </a:rPr>
                        <a:t>16 GB</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1000"/>
                        </a:spcAft>
                      </a:pPr>
                      <a:r>
                        <a:rPr lang="en-US" sz="1100" dirty="0">
                          <a:latin typeface="Times New Roman"/>
                          <a:ea typeface="Times New Roman"/>
                          <a:cs typeface="Times New Roman"/>
                        </a:rPr>
                        <a:t>32 GB or More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5" name="Table 4"/>
          <p:cNvGraphicFramePr>
            <a:graphicFrameLocks noGrp="1"/>
          </p:cNvGraphicFramePr>
          <p:nvPr/>
        </p:nvGraphicFramePr>
        <p:xfrm>
          <a:off x="928662" y="2928934"/>
          <a:ext cx="5868670" cy="754380"/>
        </p:xfrm>
        <a:graphic>
          <a:graphicData uri="http://schemas.openxmlformats.org/drawingml/2006/table">
            <a:tbl>
              <a:tblPr/>
              <a:tblGrid>
                <a:gridCol w="2934335"/>
                <a:gridCol w="2934335"/>
              </a:tblGrid>
              <a:tr h="0">
                <a:tc>
                  <a:txBody>
                    <a:bodyPr/>
                    <a:lstStyle/>
                    <a:p>
                      <a:pPr algn="ctr">
                        <a:lnSpc>
                          <a:spcPct val="150000"/>
                        </a:lnSpc>
                        <a:spcAft>
                          <a:spcPts val="1000"/>
                        </a:spcAft>
                      </a:pPr>
                      <a:r>
                        <a:rPr lang="en-US" sz="1100" b="1" dirty="0">
                          <a:latin typeface="Times New Roman"/>
                          <a:ea typeface="Times New Roman"/>
                          <a:cs typeface="Times New Roman"/>
                        </a:rPr>
                        <a:t>Minimum </a:t>
                      </a:r>
                      <a:endParaRPr lang="en-US" sz="11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1000"/>
                        </a:spcAft>
                      </a:pPr>
                      <a:r>
                        <a:rPr lang="en-US" sz="1100" b="1">
                          <a:latin typeface="Times New Roman"/>
                          <a:ea typeface="Times New Roman"/>
                          <a:cs typeface="Times New Roman"/>
                        </a:rPr>
                        <a:t>Recommended</a:t>
                      </a:r>
                      <a:endParaRPr lang="en-US" sz="11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1000"/>
                        </a:spcAft>
                      </a:pPr>
                      <a:r>
                        <a:rPr lang="en-US" sz="1100" b="1" dirty="0">
                          <a:latin typeface="Times New Roman"/>
                          <a:ea typeface="Times New Roman"/>
                          <a:cs typeface="Times New Roman"/>
                        </a:rPr>
                        <a:t>RAM: </a:t>
                      </a:r>
                      <a:r>
                        <a:rPr lang="en-US" sz="1100" dirty="0">
                          <a:latin typeface="Times New Roman"/>
                          <a:ea typeface="Times New Roman"/>
                          <a:cs typeface="Times New Roman"/>
                        </a:rPr>
                        <a:t>2 GB</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1000"/>
                        </a:spcAft>
                      </a:pPr>
                      <a:r>
                        <a:rPr lang="en-US" sz="1100" dirty="0">
                          <a:latin typeface="Times New Roman"/>
                          <a:ea typeface="Times New Roman"/>
                          <a:cs typeface="Times New Roman"/>
                        </a:rPr>
                        <a:t>4 GB or more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1000"/>
                        </a:spcAft>
                      </a:pPr>
                      <a:r>
                        <a:rPr lang="en-US" sz="1100" b="1">
                          <a:latin typeface="Times New Roman"/>
                          <a:ea typeface="Times New Roman"/>
                          <a:cs typeface="Times New Roman"/>
                        </a:rPr>
                        <a:t>Hard Disk: </a:t>
                      </a:r>
                      <a:r>
                        <a:rPr lang="en-US" sz="1100">
                          <a:latin typeface="Times New Roman"/>
                          <a:ea typeface="Times New Roman"/>
                          <a:cs typeface="Times New Roman"/>
                        </a:rPr>
                        <a:t>256 GB</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1000"/>
                        </a:spcAft>
                      </a:pPr>
                      <a:r>
                        <a:rPr lang="en-US" sz="1100" dirty="0">
                          <a:latin typeface="Times New Roman"/>
                          <a:ea typeface="Times New Roman"/>
                          <a:cs typeface="Times New Roman"/>
                        </a:rPr>
                        <a:t>512 GB or more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6" name="Table 5"/>
          <p:cNvGraphicFramePr>
            <a:graphicFrameLocks noGrp="1"/>
          </p:cNvGraphicFramePr>
          <p:nvPr/>
        </p:nvGraphicFramePr>
        <p:xfrm>
          <a:off x="928662" y="4286256"/>
          <a:ext cx="5868670" cy="822960"/>
        </p:xfrm>
        <a:graphic>
          <a:graphicData uri="http://schemas.openxmlformats.org/drawingml/2006/table">
            <a:tbl>
              <a:tblPr/>
              <a:tblGrid>
                <a:gridCol w="2934335"/>
                <a:gridCol w="2934335"/>
              </a:tblGrid>
              <a:tr h="0">
                <a:tc>
                  <a:txBody>
                    <a:bodyPr/>
                    <a:lstStyle/>
                    <a:p>
                      <a:pPr algn="ctr">
                        <a:lnSpc>
                          <a:spcPct val="150000"/>
                        </a:lnSpc>
                        <a:spcAft>
                          <a:spcPts val="1000"/>
                        </a:spcAft>
                      </a:pPr>
                      <a:r>
                        <a:rPr lang="en-US" sz="1200" b="1" dirty="0">
                          <a:latin typeface="Times New Roman"/>
                          <a:ea typeface="Times New Roman"/>
                          <a:cs typeface="Times New Roman"/>
                        </a:rPr>
                        <a:t>Minimum</a:t>
                      </a:r>
                      <a:endParaRPr lang="en-US" sz="11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1000"/>
                        </a:spcAft>
                      </a:pPr>
                      <a:r>
                        <a:rPr lang="en-US" sz="1200" b="1">
                          <a:latin typeface="Times New Roman"/>
                          <a:ea typeface="Times New Roman"/>
                          <a:cs typeface="Times New Roman"/>
                        </a:rPr>
                        <a:t>Recommended</a:t>
                      </a:r>
                      <a:endParaRPr lang="en-US" sz="11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1000"/>
                        </a:spcAft>
                      </a:pPr>
                      <a:r>
                        <a:rPr lang="en-US" sz="1200" b="1">
                          <a:latin typeface="Times New Roman"/>
                          <a:ea typeface="Times New Roman"/>
                          <a:cs typeface="Times New Roman"/>
                        </a:rPr>
                        <a:t>OS</a:t>
                      </a:r>
                      <a:r>
                        <a:rPr lang="en-US" sz="1200">
                          <a:latin typeface="Times New Roman"/>
                          <a:ea typeface="Times New Roman"/>
                          <a:cs typeface="Times New Roman"/>
                        </a:rPr>
                        <a:t>: Any OS</a:t>
                      </a:r>
                      <a:endParaRPr lang="en-US" sz="11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1000"/>
                        </a:spcAft>
                      </a:pPr>
                      <a:r>
                        <a:rPr lang="en-US" sz="1200" b="1">
                          <a:latin typeface="Times New Roman"/>
                          <a:ea typeface="Times New Roman"/>
                          <a:cs typeface="Times New Roman"/>
                        </a:rPr>
                        <a:t>OS</a:t>
                      </a:r>
                      <a:r>
                        <a:rPr lang="en-US" sz="1200">
                          <a:latin typeface="Times New Roman"/>
                          <a:ea typeface="Times New Roman"/>
                          <a:cs typeface="Times New Roman"/>
                        </a:rPr>
                        <a:t>: Windows 10 or more </a:t>
                      </a:r>
                      <a:endParaRPr lang="en-US" sz="11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50000"/>
                        </a:lnSpc>
                        <a:spcAft>
                          <a:spcPts val="1000"/>
                        </a:spcAft>
                      </a:pPr>
                      <a:r>
                        <a:rPr lang="en-US" sz="1200" b="1">
                          <a:latin typeface="Times New Roman"/>
                          <a:ea typeface="Times New Roman"/>
                          <a:cs typeface="Times New Roman"/>
                        </a:rPr>
                        <a:t>Web Browser</a:t>
                      </a:r>
                      <a:endParaRPr lang="en-US" sz="11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1000"/>
                        </a:spcAft>
                      </a:pPr>
                      <a:r>
                        <a:rPr lang="en-US" sz="1200" b="1" dirty="0">
                          <a:latin typeface="Times New Roman"/>
                          <a:ea typeface="Times New Roman"/>
                          <a:cs typeface="Times New Roman"/>
                        </a:rPr>
                        <a:t>Chrome or Firefox latest version</a:t>
                      </a:r>
                      <a:endParaRPr lang="en-US" sz="11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073" name="Rectangle 1"/>
          <p:cNvSpPr>
            <a:spLocks noGrp="1" noChangeArrowheads="1"/>
          </p:cNvSpPr>
          <p:nvPr>
            <p:ph idx="1"/>
          </p:nvPr>
        </p:nvSpPr>
        <p:spPr bwMode="auto">
          <a:xfrm>
            <a:off x="876300" y="1143000"/>
            <a:ext cx="6624658" cy="39703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Hardware(User side):</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600" dirty="0" smtClean="0">
              <a:latin typeface="Arial"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600" dirty="0" smtClean="0">
              <a:latin typeface="Arial"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600" dirty="0" smtClean="0">
              <a:latin typeface="Arial"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600" dirty="0" smtClean="0">
              <a:latin typeface="Arial"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600" dirty="0" smtClean="0">
              <a:latin typeface="Arial"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600" dirty="0" smtClean="0">
              <a:latin typeface="Arial"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Hardware(Development Side):</a:t>
            </a:r>
          </a:p>
          <a:p>
            <a:pPr marL="0" marR="0" lvl="0" indent="0" algn="l" defTabSz="914400" rtl="0" eaLnBrk="0" fontAlgn="base" latinLnBrk="0" hangingPunct="0">
              <a:lnSpc>
                <a:spcPct val="100000"/>
              </a:lnSpc>
              <a:spcBef>
                <a:spcPct val="0"/>
              </a:spcBef>
              <a:spcAft>
                <a:spcPct val="0"/>
              </a:spcAft>
              <a:buClrTx/>
              <a:buSzTx/>
              <a:buFontTx/>
              <a:buNone/>
              <a:tabLst/>
            </a:pPr>
            <a:endParaRPr lang="en-US" sz="1200" b="1" dirty="0" smtClean="0">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sz="1200" b="1" dirty="0" smtClean="0">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sz="1200" b="1" dirty="0" smtClean="0">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Software(User Side):</a:t>
            </a:r>
            <a:br>
              <a:rPr kumimoji="0" lang="en-US" sz="12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br>
            <a:endParaRPr kumimoji="0" lang="en-US" sz="12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sz="1200" b="1" dirty="0" smtClean="0">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20" y="357166"/>
            <a:ext cx="8715436" cy="849331"/>
          </a:xfrm>
        </p:spPr>
        <p:txBody>
          <a:bodyPr/>
          <a:lstStyle/>
          <a:p>
            <a:pPr lvl="0" algn="ctr"/>
            <a:r>
              <a:rPr lang="en-US" sz="4000" dirty="0" smtClean="0"/>
              <a:t>SYSTEM REQUIREMENTS STUDY</a:t>
            </a:r>
            <a:endParaRPr lang="en-US" sz="4000" dirty="0"/>
          </a:p>
        </p:txBody>
      </p:sp>
      <p:sp>
        <p:nvSpPr>
          <p:cNvPr id="7" name="Content Placeholder 6"/>
          <p:cNvSpPr>
            <a:spLocks noGrp="1"/>
          </p:cNvSpPr>
          <p:nvPr>
            <p:ph idx="1"/>
          </p:nvPr>
        </p:nvSpPr>
        <p:spPr>
          <a:xfrm>
            <a:off x="642910" y="1285860"/>
            <a:ext cx="7929618" cy="5072097"/>
          </a:xfrm>
        </p:spPr>
        <p:txBody>
          <a:bodyPr/>
          <a:lstStyle/>
          <a:p>
            <a:r>
              <a:rPr lang="en-US" sz="1600" b="1" dirty="0" smtClean="0">
                <a:latin typeface="Times New Roman" pitchFamily="18" charset="0"/>
                <a:cs typeface="Times New Roman" pitchFamily="18" charset="0"/>
              </a:rPr>
              <a:t>			Functional Requirements</a:t>
            </a:r>
          </a:p>
          <a:p>
            <a:pPr>
              <a:buFont typeface="Arial" pitchFamily="34" charset="0"/>
              <a:buChar char="•"/>
            </a:pPr>
            <a:r>
              <a:rPr lang="en-US" sz="1600" b="1" dirty="0" smtClean="0">
                <a:latin typeface="Times New Roman" pitchFamily="18" charset="0"/>
                <a:cs typeface="Times New Roman" pitchFamily="18" charset="0"/>
              </a:rPr>
              <a:t>Admin:-</a:t>
            </a:r>
          </a:p>
          <a:p>
            <a:pPr lvl="0">
              <a:buFont typeface="Arial" pitchFamily="34" charset="0"/>
              <a:buChar char="•"/>
            </a:pPr>
            <a:r>
              <a:rPr lang="en-US" sz="1600" b="1" dirty="0" smtClean="0">
                <a:latin typeface="Times New Roman" pitchFamily="18" charset="0"/>
                <a:cs typeface="Times New Roman" pitchFamily="18" charset="0"/>
              </a:rPr>
              <a:t>View Blog:-</a:t>
            </a:r>
          </a:p>
          <a:p>
            <a:r>
              <a:rPr lang="en-US" sz="1600" b="1" dirty="0" smtClean="0">
                <a:latin typeface="Times New Roman" pitchFamily="18" charset="0"/>
                <a:cs typeface="Times New Roman" pitchFamily="18" charset="0"/>
              </a:rPr>
              <a:t>Input</a:t>
            </a:r>
            <a:r>
              <a:rPr lang="en-US" sz="1600" dirty="0" smtClean="0">
                <a:latin typeface="Times New Roman" pitchFamily="18" charset="0"/>
                <a:cs typeface="Times New Roman" pitchFamily="18" charset="0"/>
              </a:rPr>
              <a:t>: -Details of Blog .</a:t>
            </a:r>
          </a:p>
          <a:p>
            <a:r>
              <a:rPr lang="en-US" sz="1600" b="1" dirty="0" smtClean="0">
                <a:latin typeface="Times New Roman" pitchFamily="18" charset="0"/>
                <a:cs typeface="Times New Roman" pitchFamily="18" charset="0"/>
              </a:rPr>
              <a:t>Process</a:t>
            </a:r>
            <a:r>
              <a:rPr lang="en-US" sz="1600" dirty="0" smtClean="0">
                <a:latin typeface="Times New Roman" pitchFamily="18" charset="0"/>
                <a:cs typeface="Times New Roman" pitchFamily="18" charset="0"/>
              </a:rPr>
              <a:t>: - Manage information about blog.</a:t>
            </a:r>
          </a:p>
          <a:p>
            <a:r>
              <a:rPr lang="en-US" sz="1600" b="1" dirty="0" smtClean="0">
                <a:latin typeface="Times New Roman" pitchFamily="18" charset="0"/>
                <a:cs typeface="Times New Roman" pitchFamily="18" charset="0"/>
              </a:rPr>
              <a:t>Output</a:t>
            </a:r>
            <a:r>
              <a:rPr lang="en-US" sz="1600" dirty="0" smtClean="0">
                <a:latin typeface="Times New Roman" pitchFamily="18" charset="0"/>
                <a:cs typeface="Times New Roman" pitchFamily="18" charset="0"/>
              </a:rPr>
              <a:t>: - Data will update.</a:t>
            </a:r>
          </a:p>
          <a:p>
            <a:pPr lvl="0">
              <a:buFont typeface="Arial" pitchFamily="34" charset="0"/>
              <a:buChar char="•"/>
            </a:pPr>
            <a:r>
              <a:rPr lang="en-US" sz="1600" b="1" dirty="0" smtClean="0">
                <a:latin typeface="Times New Roman" pitchFamily="18" charset="0"/>
                <a:cs typeface="Times New Roman" pitchFamily="18" charset="0"/>
              </a:rPr>
              <a:t>Delete User:-</a:t>
            </a:r>
          </a:p>
          <a:p>
            <a:r>
              <a:rPr lang="en-US" sz="1600" b="1" dirty="0" smtClean="0">
                <a:latin typeface="Times New Roman" pitchFamily="18" charset="0"/>
                <a:cs typeface="Times New Roman" pitchFamily="18" charset="0"/>
              </a:rPr>
              <a:t>Input:- </a:t>
            </a:r>
            <a:r>
              <a:rPr lang="en-US" sz="1600" dirty="0" smtClean="0">
                <a:latin typeface="Times New Roman" pitchFamily="18" charset="0"/>
                <a:cs typeface="Times New Roman" pitchFamily="18" charset="0"/>
              </a:rPr>
              <a:t>Delete user from application.</a:t>
            </a:r>
          </a:p>
          <a:p>
            <a:r>
              <a:rPr lang="en-US" sz="1600" b="1" dirty="0" smtClean="0">
                <a:latin typeface="Times New Roman" pitchFamily="18" charset="0"/>
                <a:cs typeface="Times New Roman" pitchFamily="18" charset="0"/>
              </a:rPr>
              <a:t>Process:- </a:t>
            </a:r>
            <a:r>
              <a:rPr lang="en-US" sz="1600" dirty="0" smtClean="0">
                <a:latin typeface="Times New Roman" pitchFamily="18" charset="0"/>
                <a:cs typeface="Times New Roman" pitchFamily="18" charset="0"/>
              </a:rPr>
              <a:t>Process data into the database.</a:t>
            </a:r>
          </a:p>
          <a:p>
            <a:r>
              <a:rPr lang="en-US" sz="1600" b="1" dirty="0" smtClean="0">
                <a:latin typeface="Times New Roman" pitchFamily="18" charset="0"/>
                <a:cs typeface="Times New Roman" pitchFamily="18" charset="0"/>
              </a:rPr>
              <a:t>Output:-</a:t>
            </a:r>
            <a:r>
              <a:rPr lang="en-US" sz="1600" dirty="0" smtClean="0">
                <a:latin typeface="Times New Roman" pitchFamily="18" charset="0"/>
                <a:cs typeface="Times New Roman" pitchFamily="18" charset="0"/>
              </a:rPr>
              <a:t>Data will update.</a:t>
            </a:r>
          </a:p>
          <a:p>
            <a:pPr lvl="0">
              <a:buFont typeface="Arial" pitchFamily="34" charset="0"/>
              <a:buChar char="•"/>
            </a:pPr>
            <a:r>
              <a:rPr lang="en-US" sz="1600" b="1" dirty="0" smtClean="0">
                <a:latin typeface="Times New Roman" pitchFamily="18" charset="0"/>
                <a:cs typeface="Times New Roman" pitchFamily="18" charset="0"/>
              </a:rPr>
              <a:t>Delete Blog:-</a:t>
            </a:r>
          </a:p>
          <a:p>
            <a:r>
              <a:rPr lang="en-US" sz="1600" b="1" dirty="0" smtClean="0">
                <a:latin typeface="Times New Roman" pitchFamily="18" charset="0"/>
                <a:cs typeface="Times New Roman" pitchFamily="18" charset="0"/>
              </a:rPr>
              <a:t>Input</a:t>
            </a:r>
            <a:r>
              <a:rPr lang="en-US" sz="1600" dirty="0" smtClean="0">
                <a:latin typeface="Times New Roman" pitchFamily="18" charset="0"/>
                <a:cs typeface="Times New Roman" pitchFamily="18" charset="0"/>
              </a:rPr>
              <a:t>: -Delete the blog .</a:t>
            </a:r>
          </a:p>
          <a:p>
            <a:r>
              <a:rPr lang="en-US" sz="1600" b="1" dirty="0" smtClean="0">
                <a:latin typeface="Times New Roman" pitchFamily="18" charset="0"/>
                <a:cs typeface="Times New Roman" pitchFamily="18" charset="0"/>
              </a:rPr>
              <a:t>Process</a:t>
            </a:r>
            <a:r>
              <a:rPr lang="en-US" sz="1600" dirty="0" smtClean="0">
                <a:latin typeface="Times New Roman" pitchFamily="18" charset="0"/>
                <a:cs typeface="Times New Roman" pitchFamily="18" charset="0"/>
              </a:rPr>
              <a:t>: -remove blog from database .</a:t>
            </a:r>
          </a:p>
          <a:p>
            <a:r>
              <a:rPr lang="en-US" sz="1600" b="1" dirty="0" smtClean="0">
                <a:latin typeface="Times New Roman" pitchFamily="18" charset="0"/>
                <a:cs typeface="Times New Roman" pitchFamily="18" charset="0"/>
              </a:rPr>
              <a:t>Output</a:t>
            </a:r>
            <a:r>
              <a:rPr lang="en-US" sz="1600" dirty="0" smtClean="0">
                <a:latin typeface="Times New Roman" pitchFamily="18" charset="0"/>
                <a:cs typeface="Times New Roman" pitchFamily="18" charset="0"/>
              </a:rPr>
              <a:t>: - Data will update.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20" y="357166"/>
            <a:ext cx="8715436" cy="849331"/>
          </a:xfrm>
        </p:spPr>
        <p:txBody>
          <a:bodyPr/>
          <a:lstStyle/>
          <a:p>
            <a:pPr lvl="0" algn="ctr"/>
            <a:r>
              <a:rPr lang="en-US" sz="4000" dirty="0" smtClean="0"/>
              <a:t>SYSTEM REQUIREMENTS STUDY</a:t>
            </a:r>
            <a:endParaRPr lang="en-US" sz="4000" dirty="0"/>
          </a:p>
        </p:txBody>
      </p:sp>
      <p:sp>
        <p:nvSpPr>
          <p:cNvPr id="7" name="Content Placeholder 6"/>
          <p:cNvSpPr>
            <a:spLocks noGrp="1"/>
          </p:cNvSpPr>
          <p:nvPr>
            <p:ph idx="1"/>
          </p:nvPr>
        </p:nvSpPr>
        <p:spPr>
          <a:xfrm>
            <a:off x="642910" y="1285860"/>
            <a:ext cx="7929618" cy="5072097"/>
          </a:xfrm>
        </p:spPr>
        <p:txBody>
          <a:bodyPr/>
          <a:lstStyle/>
          <a:p>
            <a:r>
              <a:rPr lang="en-US" sz="1600" b="1" dirty="0" smtClean="0">
                <a:latin typeface="Times New Roman" pitchFamily="18" charset="0"/>
                <a:cs typeface="Times New Roman" pitchFamily="18" charset="0"/>
              </a:rPr>
              <a:t> </a:t>
            </a:r>
            <a:endParaRPr lang="en-US" sz="1600" dirty="0" smtClean="0">
              <a:latin typeface="Times New Roman" pitchFamily="18" charset="0"/>
              <a:cs typeface="Times New Roman" pitchFamily="18" charset="0"/>
            </a:endParaRPr>
          </a:p>
          <a:p>
            <a:pPr lvl="1"/>
            <a:r>
              <a:rPr lang="en-US" sz="1600" b="1" dirty="0" smtClean="0">
                <a:latin typeface="Times New Roman" pitchFamily="18" charset="0"/>
                <a:cs typeface="Times New Roman" pitchFamily="18" charset="0"/>
              </a:rPr>
              <a:t>			Functional Requirements</a:t>
            </a:r>
            <a:endParaRPr lang="en-US" sz="1600" dirty="0" smtClean="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pPr lvl="0">
              <a:buFont typeface="Arial" pitchFamily="34" charset="0"/>
              <a:buChar char="•"/>
            </a:pPr>
            <a:r>
              <a:rPr lang="en-US" sz="1600" b="1" dirty="0" smtClean="0">
                <a:latin typeface="Times New Roman" pitchFamily="18" charset="0"/>
                <a:cs typeface="Times New Roman" pitchFamily="18" charset="0"/>
              </a:rPr>
              <a:t>Manage Comments:-</a:t>
            </a:r>
            <a:endParaRPr lang="en-US" sz="1600" dirty="0" smtClean="0">
              <a:latin typeface="Times New Roman" pitchFamily="18" charset="0"/>
              <a:cs typeface="Times New Roman" pitchFamily="18" charset="0"/>
            </a:endParaRPr>
          </a:p>
          <a:p>
            <a:r>
              <a:rPr lang="en-US" sz="1600" b="1" dirty="0" smtClean="0">
                <a:latin typeface="Times New Roman" pitchFamily="18" charset="0"/>
                <a:cs typeface="Times New Roman" pitchFamily="18" charset="0"/>
              </a:rPr>
              <a:t>Input</a:t>
            </a:r>
            <a:r>
              <a:rPr lang="en-US" sz="1600" dirty="0" smtClean="0">
                <a:latin typeface="Times New Roman" pitchFamily="18" charset="0"/>
                <a:cs typeface="Times New Roman" pitchFamily="18" charset="0"/>
              </a:rPr>
              <a:t>: - Manage comments  .</a:t>
            </a:r>
          </a:p>
          <a:p>
            <a:r>
              <a:rPr lang="en-US" sz="1600" b="1" dirty="0" smtClean="0">
                <a:latin typeface="Times New Roman" pitchFamily="18" charset="0"/>
                <a:cs typeface="Times New Roman" pitchFamily="18" charset="0"/>
              </a:rPr>
              <a:t>Process</a:t>
            </a:r>
            <a:r>
              <a:rPr lang="en-US" sz="1600" dirty="0" smtClean="0">
                <a:latin typeface="Times New Roman" pitchFamily="18" charset="0"/>
                <a:cs typeface="Times New Roman" pitchFamily="18" charset="0"/>
              </a:rPr>
              <a:t>: - Manage companies like update details, delete company, etc.</a:t>
            </a:r>
          </a:p>
          <a:p>
            <a:r>
              <a:rPr lang="en-US" sz="1600" b="1" dirty="0" smtClean="0">
                <a:latin typeface="Times New Roman" pitchFamily="18" charset="0"/>
                <a:cs typeface="Times New Roman" pitchFamily="18" charset="0"/>
              </a:rPr>
              <a:t>Output</a:t>
            </a:r>
            <a:r>
              <a:rPr lang="en-US" sz="1600" dirty="0" smtClean="0">
                <a:latin typeface="Times New Roman" pitchFamily="18" charset="0"/>
                <a:cs typeface="Times New Roman" pitchFamily="18" charset="0"/>
              </a:rPr>
              <a:t>: - Data will update.</a:t>
            </a:r>
          </a:p>
          <a:p>
            <a:pPr lvl="0">
              <a:buFont typeface="Arial" pitchFamily="34" charset="0"/>
              <a:buChar char="•"/>
            </a:pPr>
            <a:r>
              <a:rPr lang="en-US" sz="1600" b="1" dirty="0" smtClean="0">
                <a:latin typeface="Times New Roman" pitchFamily="18" charset="0"/>
                <a:cs typeface="Times New Roman" pitchFamily="18" charset="0"/>
              </a:rPr>
              <a:t>View Reports:-</a:t>
            </a:r>
            <a:endParaRPr lang="en-US" sz="1600" dirty="0" smtClean="0">
              <a:latin typeface="Times New Roman" pitchFamily="18" charset="0"/>
              <a:cs typeface="Times New Roman" pitchFamily="18" charset="0"/>
            </a:endParaRPr>
          </a:p>
          <a:p>
            <a:r>
              <a:rPr lang="en-US" sz="1600" b="1" dirty="0" smtClean="0">
                <a:latin typeface="Times New Roman" pitchFamily="18" charset="0"/>
                <a:cs typeface="Times New Roman" pitchFamily="18" charset="0"/>
              </a:rPr>
              <a:t>Input</a:t>
            </a:r>
            <a:r>
              <a:rPr lang="en-US" sz="1600" dirty="0" smtClean="0">
                <a:latin typeface="Times New Roman" pitchFamily="18" charset="0"/>
                <a:cs typeface="Times New Roman" pitchFamily="18" charset="0"/>
              </a:rPr>
              <a:t>: - See reports given by user .</a:t>
            </a:r>
          </a:p>
          <a:p>
            <a:r>
              <a:rPr lang="en-US" sz="1600" b="1" dirty="0" smtClean="0">
                <a:latin typeface="Times New Roman" pitchFamily="18" charset="0"/>
                <a:cs typeface="Times New Roman" pitchFamily="18" charset="0"/>
              </a:rPr>
              <a:t>Process</a:t>
            </a:r>
            <a:r>
              <a:rPr lang="en-US" sz="1600" dirty="0" smtClean="0">
                <a:latin typeface="Times New Roman" pitchFamily="18" charset="0"/>
                <a:cs typeface="Times New Roman" pitchFamily="18" charset="0"/>
              </a:rPr>
              <a:t>: - Select reports from database.</a:t>
            </a:r>
          </a:p>
          <a:p>
            <a:r>
              <a:rPr lang="en-US" sz="1600" b="1" dirty="0" smtClean="0">
                <a:latin typeface="Times New Roman" pitchFamily="18" charset="0"/>
                <a:cs typeface="Times New Roman" pitchFamily="18" charset="0"/>
              </a:rPr>
              <a:t>Output</a:t>
            </a:r>
            <a:r>
              <a:rPr lang="en-US" sz="1600" dirty="0" smtClean="0">
                <a:latin typeface="Times New Roman" pitchFamily="18" charset="0"/>
                <a:cs typeface="Times New Roman" pitchFamily="18" charset="0"/>
              </a:rPr>
              <a:t>: -reports will display.</a:t>
            </a:r>
          </a:p>
          <a:p>
            <a:r>
              <a:rPr lang="en-US" sz="1200" dirty="0" smtClean="0">
                <a:latin typeface="Times New Roman" pitchFamily="18" charset="0"/>
                <a:cs typeface="Times New Roman" pitchFamily="18" charset="0"/>
              </a:rPr>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20" y="357166"/>
            <a:ext cx="8715436" cy="849331"/>
          </a:xfrm>
        </p:spPr>
        <p:txBody>
          <a:bodyPr/>
          <a:lstStyle/>
          <a:p>
            <a:pPr lvl="0" algn="ctr"/>
            <a:r>
              <a:rPr lang="en-US" sz="4000" dirty="0" smtClean="0"/>
              <a:t>SYSTEM REQUIREMENTS STUDY</a:t>
            </a:r>
            <a:endParaRPr lang="en-US" sz="4000" dirty="0"/>
          </a:p>
        </p:txBody>
      </p:sp>
      <p:sp>
        <p:nvSpPr>
          <p:cNvPr id="7" name="Content Placeholder 6"/>
          <p:cNvSpPr>
            <a:spLocks noGrp="1"/>
          </p:cNvSpPr>
          <p:nvPr>
            <p:ph idx="1"/>
          </p:nvPr>
        </p:nvSpPr>
        <p:spPr>
          <a:xfrm>
            <a:off x="642910" y="1285860"/>
            <a:ext cx="7929618" cy="5072097"/>
          </a:xfrm>
        </p:spPr>
        <p:txBody>
          <a:bodyPr/>
          <a:lstStyle/>
          <a:p>
            <a:r>
              <a:rPr lang="en-US" sz="1200" b="1" dirty="0" smtClean="0">
                <a:latin typeface="Times New Roman" pitchFamily="18" charset="0"/>
                <a:cs typeface="Times New Roman" pitchFamily="18" charset="0"/>
              </a:rPr>
              <a:t> </a:t>
            </a:r>
            <a:endParaRPr lang="en-US" sz="1200" dirty="0" smtClean="0">
              <a:latin typeface="Times New Roman" pitchFamily="18" charset="0"/>
              <a:cs typeface="Times New Roman" pitchFamily="18" charset="0"/>
            </a:endParaRPr>
          </a:p>
          <a:p>
            <a:pPr lvl="1"/>
            <a:r>
              <a:rPr lang="en-US" sz="1600" b="1" dirty="0" smtClean="0">
                <a:latin typeface="Times New Roman" pitchFamily="18" charset="0"/>
                <a:cs typeface="Times New Roman" pitchFamily="18" charset="0"/>
              </a:rPr>
              <a:t>				Functional Requirements</a:t>
            </a:r>
            <a:endParaRPr lang="en-US" sz="1600" dirty="0" smtClean="0">
              <a:latin typeface="Times New Roman" pitchFamily="18" charset="0"/>
              <a:cs typeface="Times New Roman" pitchFamily="18" charset="0"/>
            </a:endParaRPr>
          </a:p>
          <a:p>
            <a:pPr>
              <a:buFont typeface="Arial" pitchFamily="34" charset="0"/>
              <a:buChar char="•"/>
            </a:pPr>
            <a:r>
              <a:rPr lang="en-US" sz="1600" b="1" dirty="0" smtClean="0">
                <a:latin typeface="Times New Roman" pitchFamily="18" charset="0"/>
                <a:cs typeface="Times New Roman" pitchFamily="18" charset="0"/>
              </a:rPr>
              <a:t>User:</a:t>
            </a:r>
            <a:r>
              <a:rPr lang="en-US" sz="1600" dirty="0" smtClean="0">
                <a:latin typeface="Times New Roman" pitchFamily="18" charset="0"/>
                <a:cs typeface="Times New Roman" pitchFamily="18" charset="0"/>
              </a:rPr>
              <a:t>-</a:t>
            </a:r>
          </a:p>
          <a:p>
            <a:pPr lvl="0">
              <a:buFont typeface="Arial" pitchFamily="34" charset="0"/>
              <a:buChar char="•"/>
            </a:pPr>
            <a:r>
              <a:rPr lang="en-US" sz="1600" b="1" dirty="0" smtClean="0">
                <a:latin typeface="Times New Roman" pitchFamily="18" charset="0"/>
                <a:cs typeface="Times New Roman" pitchFamily="18" charset="0"/>
              </a:rPr>
              <a:t>Signup</a:t>
            </a:r>
            <a:r>
              <a:rPr lang="en-US" sz="1600" dirty="0" smtClean="0">
                <a:latin typeface="Times New Roman" pitchFamily="18" charset="0"/>
                <a:cs typeface="Times New Roman" pitchFamily="18" charset="0"/>
              </a:rPr>
              <a:t>:- </a:t>
            </a:r>
          </a:p>
          <a:p>
            <a:r>
              <a:rPr lang="en-US" sz="1600" b="1" dirty="0" smtClean="0">
                <a:latin typeface="Times New Roman" pitchFamily="18" charset="0"/>
                <a:cs typeface="Times New Roman" pitchFamily="18" charset="0"/>
              </a:rPr>
              <a:t>Input</a:t>
            </a:r>
            <a:r>
              <a:rPr lang="en-US" sz="1600" dirty="0" smtClean="0">
                <a:latin typeface="Times New Roman" pitchFamily="18" charset="0"/>
                <a:cs typeface="Times New Roman" pitchFamily="18" charset="0"/>
              </a:rPr>
              <a:t>: - Name, Password, etc.</a:t>
            </a:r>
          </a:p>
          <a:p>
            <a:r>
              <a:rPr lang="en-US" sz="1600" b="1" dirty="0" smtClean="0">
                <a:latin typeface="Times New Roman" pitchFamily="18" charset="0"/>
                <a:cs typeface="Times New Roman" pitchFamily="18" charset="0"/>
              </a:rPr>
              <a:t>Process</a:t>
            </a:r>
            <a:r>
              <a:rPr lang="en-US" sz="1600" dirty="0" smtClean="0">
                <a:latin typeface="Times New Roman" pitchFamily="18" charset="0"/>
                <a:cs typeface="Times New Roman" pitchFamily="18" charset="0"/>
              </a:rPr>
              <a:t>: - Store data of user into the database.</a:t>
            </a:r>
          </a:p>
          <a:p>
            <a:r>
              <a:rPr lang="en-US" sz="1600" b="1" dirty="0" smtClean="0">
                <a:latin typeface="Times New Roman" pitchFamily="18" charset="0"/>
                <a:cs typeface="Times New Roman" pitchFamily="18" charset="0"/>
              </a:rPr>
              <a:t>Output</a:t>
            </a:r>
            <a:r>
              <a:rPr lang="en-US" sz="1600" dirty="0" smtClean="0">
                <a:latin typeface="Times New Roman" pitchFamily="18" charset="0"/>
                <a:cs typeface="Times New Roman" pitchFamily="18" charset="0"/>
              </a:rPr>
              <a:t>: - User can be the part of the system.</a:t>
            </a:r>
          </a:p>
          <a:p>
            <a:pPr lvl="0">
              <a:buFont typeface="Arial" pitchFamily="34" charset="0"/>
              <a:buChar char="•"/>
            </a:pPr>
            <a:r>
              <a:rPr lang="en-US" sz="1600" b="1" dirty="0" smtClean="0">
                <a:latin typeface="Times New Roman" pitchFamily="18" charset="0"/>
                <a:cs typeface="Times New Roman" pitchFamily="18" charset="0"/>
              </a:rPr>
              <a:t>Sign in</a:t>
            </a:r>
            <a:r>
              <a:rPr lang="en-US" sz="1600" dirty="0" smtClean="0">
                <a:latin typeface="Times New Roman" pitchFamily="18" charset="0"/>
                <a:cs typeface="Times New Roman" pitchFamily="18" charset="0"/>
              </a:rPr>
              <a:t>:-</a:t>
            </a:r>
          </a:p>
          <a:p>
            <a:r>
              <a:rPr lang="en-US" sz="1600" b="1" dirty="0" smtClean="0">
                <a:latin typeface="Times New Roman" pitchFamily="18" charset="0"/>
                <a:cs typeface="Times New Roman" pitchFamily="18" charset="0"/>
              </a:rPr>
              <a:t>Input</a:t>
            </a:r>
            <a:r>
              <a:rPr lang="en-US" sz="1600" dirty="0" smtClean="0">
                <a:latin typeface="Times New Roman" pitchFamily="18" charset="0"/>
                <a:cs typeface="Times New Roman" pitchFamily="18" charset="0"/>
              </a:rPr>
              <a:t>: - username and password.</a:t>
            </a:r>
          </a:p>
          <a:p>
            <a:r>
              <a:rPr lang="en-US" sz="1600" b="1" dirty="0" smtClean="0">
                <a:latin typeface="Times New Roman" pitchFamily="18" charset="0"/>
                <a:cs typeface="Times New Roman" pitchFamily="18" charset="0"/>
              </a:rPr>
              <a:t>Process</a:t>
            </a:r>
            <a:r>
              <a:rPr lang="en-US" sz="1600" dirty="0" smtClean="0">
                <a:latin typeface="Times New Roman" pitchFamily="18" charset="0"/>
                <a:cs typeface="Times New Roman" pitchFamily="18" charset="0"/>
              </a:rPr>
              <a:t>: - Verify data of user into the database.</a:t>
            </a:r>
          </a:p>
          <a:p>
            <a:r>
              <a:rPr lang="en-US" sz="1600" b="1" dirty="0" smtClean="0">
                <a:latin typeface="Times New Roman" pitchFamily="18" charset="0"/>
                <a:cs typeface="Times New Roman" pitchFamily="18" charset="0"/>
              </a:rPr>
              <a:t>Output</a:t>
            </a:r>
            <a:r>
              <a:rPr lang="en-US" sz="1600" dirty="0" smtClean="0">
                <a:latin typeface="Times New Roman" pitchFamily="18" charset="0"/>
                <a:cs typeface="Times New Roman" pitchFamily="18" charset="0"/>
              </a:rPr>
              <a:t>: - User can be able to use the functions of system.</a:t>
            </a:r>
          </a:p>
          <a:p>
            <a:pPr lvl="0">
              <a:buFont typeface="Arial" pitchFamily="34" charset="0"/>
              <a:buChar char="•"/>
            </a:pPr>
            <a:r>
              <a:rPr lang="en-US" sz="1600" b="1" dirty="0" smtClean="0">
                <a:latin typeface="Times New Roman" pitchFamily="18" charset="0"/>
                <a:cs typeface="Times New Roman" pitchFamily="18" charset="0"/>
              </a:rPr>
              <a:t>Post  Blog:-</a:t>
            </a:r>
            <a:endParaRPr lang="en-US" sz="1600" dirty="0" smtClean="0">
              <a:latin typeface="Times New Roman" pitchFamily="18" charset="0"/>
              <a:cs typeface="Times New Roman" pitchFamily="18" charset="0"/>
            </a:endParaRPr>
          </a:p>
          <a:p>
            <a:r>
              <a:rPr lang="en-US" sz="1600" b="1" dirty="0" smtClean="0">
                <a:latin typeface="Times New Roman" pitchFamily="18" charset="0"/>
                <a:cs typeface="Times New Roman" pitchFamily="18" charset="0"/>
              </a:rPr>
              <a:t>Input</a:t>
            </a:r>
            <a:r>
              <a:rPr lang="en-US" sz="1600" dirty="0" smtClean="0">
                <a:latin typeface="Times New Roman" pitchFamily="18" charset="0"/>
                <a:cs typeface="Times New Roman" pitchFamily="18" charset="0"/>
              </a:rPr>
              <a:t>: - Post title ,description, photos .</a:t>
            </a:r>
          </a:p>
          <a:p>
            <a:r>
              <a:rPr lang="en-US" sz="1600" b="1" dirty="0" smtClean="0">
                <a:latin typeface="Times New Roman" pitchFamily="18" charset="0"/>
                <a:cs typeface="Times New Roman" pitchFamily="18" charset="0"/>
              </a:rPr>
              <a:t>Process</a:t>
            </a:r>
            <a:r>
              <a:rPr lang="en-US" sz="1600" dirty="0" smtClean="0">
                <a:latin typeface="Times New Roman" pitchFamily="18" charset="0"/>
                <a:cs typeface="Times New Roman" pitchFamily="18" charset="0"/>
              </a:rPr>
              <a:t>: - Store post into the database.</a:t>
            </a:r>
          </a:p>
          <a:p>
            <a:r>
              <a:rPr lang="en-US" sz="1600" b="1" dirty="0" smtClean="0">
                <a:latin typeface="Times New Roman" pitchFamily="18" charset="0"/>
                <a:cs typeface="Times New Roman" pitchFamily="18" charset="0"/>
              </a:rPr>
              <a:t>Output</a:t>
            </a:r>
            <a:r>
              <a:rPr lang="en-US" sz="1600" dirty="0" smtClean="0">
                <a:latin typeface="Times New Roman" pitchFamily="18" charset="0"/>
                <a:cs typeface="Times New Roman" pitchFamily="18" charset="0"/>
              </a:rPr>
              <a:t>: - see the blog on page.</a:t>
            </a:r>
            <a:endParaRPr lang="en-US" sz="1200" dirty="0">
              <a:latin typeface="Times New Roman" pitchFamily="18" charset="0"/>
              <a:cs typeface="Times New Roman"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20" y="357166"/>
            <a:ext cx="8715436" cy="849331"/>
          </a:xfrm>
        </p:spPr>
        <p:txBody>
          <a:bodyPr/>
          <a:lstStyle/>
          <a:p>
            <a:pPr lvl="0" algn="ctr"/>
            <a:r>
              <a:rPr lang="en-US" sz="4000" dirty="0" smtClean="0"/>
              <a:t>SYSTEM REQUIREMENTS STUDY</a:t>
            </a:r>
            <a:endParaRPr lang="en-US" sz="4000" dirty="0"/>
          </a:p>
        </p:txBody>
      </p:sp>
      <p:sp>
        <p:nvSpPr>
          <p:cNvPr id="7" name="Content Placeholder 6"/>
          <p:cNvSpPr>
            <a:spLocks noGrp="1"/>
          </p:cNvSpPr>
          <p:nvPr>
            <p:ph idx="1"/>
          </p:nvPr>
        </p:nvSpPr>
        <p:spPr>
          <a:xfrm>
            <a:off x="642910" y="1285860"/>
            <a:ext cx="7929618" cy="5072097"/>
          </a:xfrm>
        </p:spPr>
        <p:txBody>
          <a:bodyPr/>
          <a:lstStyle/>
          <a:p>
            <a:pPr marL="0" lvl="1">
              <a:spcBef>
                <a:spcPts val="1000"/>
              </a:spcBef>
            </a:pPr>
            <a:r>
              <a:rPr lang="en-US" sz="1600" b="1" dirty="0" smtClean="0">
                <a:latin typeface="Times New Roman" pitchFamily="18" charset="0"/>
                <a:cs typeface="Times New Roman" pitchFamily="18" charset="0"/>
              </a:rPr>
              <a:t>		Functional Requirements</a:t>
            </a:r>
            <a:endParaRPr lang="en-US" sz="1600"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pPr>
              <a:buFont typeface="Arial" pitchFamily="34" charset="0"/>
              <a:buChar char="•"/>
            </a:pPr>
            <a:r>
              <a:rPr lang="en-US" sz="1600" b="1" dirty="0" smtClean="0">
                <a:latin typeface="Times New Roman" pitchFamily="18" charset="0"/>
                <a:cs typeface="Times New Roman" pitchFamily="18" charset="0"/>
              </a:rPr>
              <a:t>Give Comments:-</a:t>
            </a:r>
            <a:endParaRPr lang="en-US" sz="1600" dirty="0" smtClean="0">
              <a:latin typeface="Times New Roman" pitchFamily="18" charset="0"/>
              <a:cs typeface="Times New Roman" pitchFamily="18" charset="0"/>
            </a:endParaRPr>
          </a:p>
          <a:p>
            <a:r>
              <a:rPr lang="en-US" sz="1600" b="1" dirty="0" smtClean="0">
                <a:latin typeface="Times New Roman" pitchFamily="18" charset="0"/>
                <a:cs typeface="Times New Roman" pitchFamily="18" charset="0"/>
              </a:rPr>
              <a:t>Input</a:t>
            </a:r>
            <a:r>
              <a:rPr lang="en-US" sz="1600" dirty="0" smtClean="0">
                <a:latin typeface="Times New Roman" pitchFamily="18" charset="0"/>
                <a:cs typeface="Times New Roman" pitchFamily="18" charset="0"/>
              </a:rPr>
              <a:t>: - Give review.</a:t>
            </a:r>
          </a:p>
          <a:p>
            <a:r>
              <a:rPr lang="en-US" sz="1600" b="1" dirty="0" smtClean="0">
                <a:latin typeface="Times New Roman" pitchFamily="18" charset="0"/>
                <a:cs typeface="Times New Roman" pitchFamily="18" charset="0"/>
              </a:rPr>
              <a:t>Process</a:t>
            </a:r>
            <a:r>
              <a:rPr lang="en-US" sz="1600" dirty="0" smtClean="0">
                <a:latin typeface="Times New Roman" pitchFamily="18" charset="0"/>
                <a:cs typeface="Times New Roman" pitchFamily="18" charset="0"/>
              </a:rPr>
              <a:t>: - Insert feedbacks on database.</a:t>
            </a:r>
          </a:p>
          <a:p>
            <a:r>
              <a:rPr lang="en-US" sz="1600" b="1" dirty="0" smtClean="0">
                <a:latin typeface="Times New Roman" pitchFamily="18" charset="0"/>
                <a:cs typeface="Times New Roman" pitchFamily="18" charset="0"/>
              </a:rPr>
              <a:t>Output</a:t>
            </a:r>
            <a:r>
              <a:rPr lang="en-US" sz="1600" dirty="0" smtClean="0">
                <a:latin typeface="Times New Roman" pitchFamily="18" charset="0"/>
                <a:cs typeface="Times New Roman" pitchFamily="18" charset="0"/>
              </a:rPr>
              <a:t>: - Blog gets feedback.</a:t>
            </a:r>
          </a:p>
          <a:p>
            <a:endParaRPr lang="en-US" sz="2000" dirty="0" smtClean="0">
              <a:latin typeface="Times New Roman" pitchFamily="18" charset="0"/>
              <a:cs typeface="Times New Roman" pitchFamily="18" charset="0"/>
            </a:endParaRPr>
          </a:p>
          <a:p>
            <a:r>
              <a:rPr lang="en-US" b="1" dirty="0" smtClean="0">
                <a:latin typeface="Times New Roman" pitchFamily="18" charset="0"/>
                <a:cs typeface="Times New Roman" pitchFamily="18" charset="0"/>
              </a:rPr>
              <a:t> </a:t>
            </a:r>
          </a:p>
          <a:p>
            <a:pPr>
              <a:buFont typeface="Arial" pitchFamily="34" charset="0"/>
              <a:buChar char="•"/>
            </a:pPr>
            <a:r>
              <a:rPr lang="en-US" sz="1600" b="1" dirty="0" smtClean="0">
                <a:latin typeface="Times New Roman" pitchFamily="18" charset="0"/>
                <a:cs typeface="Times New Roman" pitchFamily="18" charset="0"/>
              </a:rPr>
              <a:t>Non-Functional Requirements</a:t>
            </a:r>
            <a:endParaRPr lang="en-US" sz="1600" dirty="0" smtClean="0">
              <a:latin typeface="Times New Roman" pitchFamily="18" charset="0"/>
              <a:cs typeface="Times New Roman" pitchFamily="18" charset="0"/>
            </a:endParaRPr>
          </a:p>
          <a:p>
            <a:pPr lvl="0"/>
            <a:r>
              <a:rPr lang="en-US" sz="1600" b="1" dirty="0" smtClean="0">
                <a:latin typeface="Times New Roman" pitchFamily="18" charset="0"/>
                <a:cs typeface="Times New Roman" pitchFamily="18" charset="0"/>
              </a:rPr>
              <a:t>Availability</a:t>
            </a:r>
            <a:r>
              <a:rPr lang="en-US" sz="1600" dirty="0" smtClean="0">
                <a:latin typeface="Times New Roman" pitchFamily="18" charset="0"/>
                <a:cs typeface="Times New Roman" pitchFamily="18" charset="0"/>
              </a:rPr>
              <a:t>: - When user clicked on any function then it is available. </a:t>
            </a:r>
          </a:p>
          <a:p>
            <a:pPr lvl="0"/>
            <a:r>
              <a:rPr lang="en-US" sz="1600" b="1" dirty="0" smtClean="0">
                <a:latin typeface="Times New Roman" pitchFamily="18" charset="0"/>
                <a:cs typeface="Times New Roman" pitchFamily="18" charset="0"/>
              </a:rPr>
              <a:t>Performance</a:t>
            </a:r>
            <a:r>
              <a:rPr lang="en-US" sz="1600" dirty="0" smtClean="0">
                <a:latin typeface="Times New Roman" pitchFamily="18" charset="0"/>
                <a:cs typeface="Times New Roman" pitchFamily="18" charset="0"/>
              </a:rPr>
              <a:t>: - Information should be update on that time when user enters the entries. </a:t>
            </a:r>
          </a:p>
          <a:p>
            <a:pPr lvl="0"/>
            <a:r>
              <a:rPr lang="en-US" sz="1600" b="1" dirty="0" smtClean="0">
                <a:latin typeface="Times New Roman" pitchFamily="18" charset="0"/>
                <a:cs typeface="Times New Roman" pitchFamily="18" charset="0"/>
              </a:rPr>
              <a:t>Reliability</a:t>
            </a:r>
            <a:r>
              <a:rPr lang="en-US" sz="1600" dirty="0" smtClean="0">
                <a:latin typeface="Times New Roman" pitchFamily="18" charset="0"/>
                <a:cs typeface="Times New Roman" pitchFamily="18" charset="0"/>
              </a:rPr>
              <a:t>: - Data transfer from trustable way / secure way and use trustable protocol.</a:t>
            </a:r>
          </a:p>
          <a:p>
            <a:pPr lvl="0"/>
            <a:r>
              <a:rPr lang="en-US" sz="1600" b="1" dirty="0" smtClean="0">
                <a:latin typeface="Times New Roman" pitchFamily="18" charset="0"/>
                <a:cs typeface="Times New Roman" pitchFamily="18" charset="0"/>
              </a:rPr>
              <a:t>Scalability</a:t>
            </a:r>
            <a:r>
              <a:rPr lang="en-US" sz="1600" dirty="0" smtClean="0">
                <a:latin typeface="Times New Roman" pitchFamily="18" charset="0"/>
                <a:cs typeface="Times New Roman" pitchFamily="18" charset="0"/>
              </a:rPr>
              <a:t>:-More Number of Users will be able to use system simultaneously. </a:t>
            </a:r>
            <a:endParaRPr lang="en-US" sz="1600" dirty="0">
              <a:latin typeface="Times New Roman" pitchFamily="18" charset="0"/>
              <a:cs typeface="Times New Roman"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20" y="357166"/>
            <a:ext cx="8715436" cy="849331"/>
          </a:xfrm>
        </p:spPr>
        <p:txBody>
          <a:bodyPr/>
          <a:lstStyle/>
          <a:p>
            <a:pPr algn="ctr"/>
            <a:r>
              <a:rPr lang="en-US" sz="4000" dirty="0" smtClean="0"/>
              <a:t>SYSTEM DESIGN</a:t>
            </a:r>
            <a:endParaRPr lang="en-US" sz="4000" dirty="0"/>
          </a:p>
        </p:txBody>
      </p:sp>
      <p:sp>
        <p:nvSpPr>
          <p:cNvPr id="7" name="Content Placeholder 6"/>
          <p:cNvSpPr>
            <a:spLocks noGrp="1"/>
          </p:cNvSpPr>
          <p:nvPr>
            <p:ph idx="1"/>
          </p:nvPr>
        </p:nvSpPr>
        <p:spPr>
          <a:xfrm>
            <a:off x="642910" y="1285860"/>
            <a:ext cx="7929618" cy="5072097"/>
          </a:xfrm>
        </p:spPr>
        <p:txBody>
          <a:bodyPr/>
          <a:lstStyle/>
          <a:p>
            <a:r>
              <a:rPr lang="en-US" sz="2000" b="1" dirty="0" smtClean="0">
                <a:latin typeface="Times New Roman" pitchFamily="18" charset="0"/>
                <a:cs typeface="Times New Roman" pitchFamily="18" charset="0"/>
              </a:rPr>
              <a:t>Use case Diagram</a:t>
            </a:r>
            <a:endParaRPr lang="en-US" sz="1050" b="1" dirty="0">
              <a:latin typeface="Times New Roman" pitchFamily="18" charset="0"/>
              <a:cs typeface="Times New Roman" pitchFamily="18" charset="0"/>
            </a:endParaRPr>
          </a:p>
        </p:txBody>
      </p:sp>
      <p:pic>
        <p:nvPicPr>
          <p:cNvPr id="4" name="image10.png" descr="F:\REPORT\Blog application\diagram\Use.drawio.png"/>
          <p:cNvPicPr/>
          <p:nvPr/>
        </p:nvPicPr>
        <p:blipFill>
          <a:blip r:embed="rId2"/>
          <a:srcRect/>
          <a:stretch>
            <a:fillRect/>
          </a:stretch>
        </p:blipFill>
        <p:spPr>
          <a:xfrm>
            <a:off x="714348" y="1785926"/>
            <a:ext cx="4929222" cy="4572032"/>
          </a:xfrm>
          <a:prstGeom prst="rect">
            <a:avLst/>
          </a:prstGeom>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20" y="357166"/>
            <a:ext cx="8715436" cy="849331"/>
          </a:xfrm>
        </p:spPr>
        <p:txBody>
          <a:bodyPr/>
          <a:lstStyle/>
          <a:p>
            <a:r>
              <a:rPr lang="en-US" sz="4000" dirty="0" smtClean="0"/>
              <a:t>SYSTEM DESIGN</a:t>
            </a:r>
            <a:endParaRPr lang="en-US" sz="4000" dirty="0"/>
          </a:p>
        </p:txBody>
      </p:sp>
      <p:sp>
        <p:nvSpPr>
          <p:cNvPr id="7" name="Content Placeholder 6"/>
          <p:cNvSpPr>
            <a:spLocks noGrp="1"/>
          </p:cNvSpPr>
          <p:nvPr>
            <p:ph idx="1"/>
          </p:nvPr>
        </p:nvSpPr>
        <p:spPr>
          <a:xfrm>
            <a:off x="642910" y="1285860"/>
            <a:ext cx="7929618" cy="5072097"/>
          </a:xfrm>
        </p:spPr>
        <p:txBody>
          <a:bodyPr/>
          <a:lstStyle/>
          <a:p>
            <a:pPr algn="ctr"/>
            <a:r>
              <a:rPr lang="en-US" sz="2000" b="1" dirty="0" smtClean="0">
                <a:latin typeface="Times New Roman" pitchFamily="18" charset="0"/>
                <a:cs typeface="Times New Roman" pitchFamily="18" charset="0"/>
              </a:rPr>
              <a:t>CLASS DIAGRAM</a:t>
            </a:r>
            <a:endParaRPr lang="en-US" sz="1050" b="1" dirty="0">
              <a:latin typeface="Times New Roman" pitchFamily="18" charset="0"/>
              <a:cs typeface="Times New Roman" pitchFamily="18" charset="0"/>
            </a:endParaRPr>
          </a:p>
        </p:txBody>
      </p:sp>
      <p:pic>
        <p:nvPicPr>
          <p:cNvPr id="5" name="image4.png" descr="F:\REPORT\Blog application\diagram\clsNew.drawio.png"/>
          <p:cNvPicPr/>
          <p:nvPr/>
        </p:nvPicPr>
        <p:blipFill>
          <a:blip r:embed="rId2"/>
          <a:srcRect/>
          <a:stretch>
            <a:fillRect/>
          </a:stretch>
        </p:blipFill>
        <p:spPr>
          <a:xfrm>
            <a:off x="1500166" y="1928802"/>
            <a:ext cx="3429024" cy="4457678"/>
          </a:xfrm>
          <a:prstGeom prst="rect">
            <a:avLst/>
          </a:prstGeo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p:txBody>
          <a:bodyPr/>
          <a:lstStyle/>
          <a:p>
            <a:r>
              <a:rPr lang="en-US" sz="4000" dirty="0" smtClean="0"/>
              <a:t>Table of contain</a:t>
            </a:r>
            <a:endParaRPr lang="en-US" sz="4000" dirty="0"/>
          </a:p>
        </p:txBody>
      </p:sp>
      <p:sp>
        <p:nvSpPr>
          <p:cNvPr id="6" name="Content Placeholder 4"/>
          <p:cNvSpPr>
            <a:spLocks noGrp="1"/>
          </p:cNvSpPr>
          <p:nvPr>
            <p:ph idx="1"/>
          </p:nvPr>
        </p:nvSpPr>
        <p:spPr/>
        <p:txBody>
          <a:bodyPr/>
          <a:lstStyle/>
          <a:p>
            <a:pPr lvl="0"/>
            <a:r>
              <a:rPr lang="en-US" sz="1800" dirty="0" smtClean="0">
                <a:latin typeface="Times New Roman" pitchFamily="18" charset="0"/>
                <a:cs typeface="Times New Roman" pitchFamily="18" charset="0"/>
              </a:rPr>
              <a:t>1 INTRODUCTION</a:t>
            </a:r>
            <a:r>
              <a:rPr lang="en-US" sz="1400" dirty="0" smtClean="0">
                <a:latin typeface="Times New Roman" pitchFamily="18" charset="0"/>
                <a:cs typeface="Times New Roman" pitchFamily="18" charset="0"/>
              </a:rPr>
              <a:t>	</a:t>
            </a:r>
          </a:p>
          <a:p>
            <a:r>
              <a:rPr lang="en-US" sz="1400" dirty="0" smtClean="0">
                <a:latin typeface="Times New Roman" pitchFamily="18" charset="0"/>
                <a:cs typeface="Times New Roman" pitchFamily="18" charset="0"/>
              </a:rPr>
              <a:t>	</a:t>
            </a:r>
            <a:r>
              <a:rPr lang="en-US" sz="1600" dirty="0" smtClean="0">
                <a:latin typeface="Times New Roman" pitchFamily="18" charset="0"/>
                <a:cs typeface="Times New Roman" pitchFamily="18" charset="0"/>
              </a:rPr>
              <a:t>1.1 Purpose	</a:t>
            </a:r>
          </a:p>
          <a:p>
            <a:r>
              <a:rPr lang="en-US" sz="1600" dirty="0" smtClean="0">
                <a:latin typeface="Times New Roman" pitchFamily="18" charset="0"/>
                <a:cs typeface="Times New Roman" pitchFamily="18" charset="0"/>
              </a:rPr>
              <a:t>	1.2 Overview	</a:t>
            </a:r>
          </a:p>
          <a:p>
            <a:r>
              <a:rPr lang="en-US" sz="1600" dirty="0" smtClean="0">
                <a:latin typeface="Times New Roman" pitchFamily="18" charset="0"/>
                <a:cs typeface="Times New Roman" pitchFamily="18" charset="0"/>
              </a:rPr>
              <a:t>	1.3 Objective	</a:t>
            </a:r>
          </a:p>
          <a:p>
            <a:r>
              <a:rPr lang="en-US" sz="1600" dirty="0" smtClean="0">
                <a:latin typeface="Times New Roman" pitchFamily="18" charset="0"/>
                <a:cs typeface="Times New Roman" pitchFamily="18" charset="0"/>
              </a:rPr>
              <a:t>	1.4 Tools and Technology</a:t>
            </a:r>
            <a:endParaRPr lang="en-US" sz="1800" dirty="0" smtClean="0">
              <a:latin typeface="Times New Roman" pitchFamily="18" charset="0"/>
              <a:cs typeface="Times New Roman"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20" y="357166"/>
            <a:ext cx="8715436" cy="849331"/>
          </a:xfrm>
        </p:spPr>
        <p:txBody>
          <a:bodyPr/>
          <a:lstStyle/>
          <a:p>
            <a:r>
              <a:rPr lang="en-US" sz="4000" dirty="0" smtClean="0"/>
              <a:t>SYSTEM DESIGN</a:t>
            </a:r>
            <a:endParaRPr lang="en-US" sz="4000" dirty="0"/>
          </a:p>
        </p:txBody>
      </p:sp>
      <p:sp>
        <p:nvSpPr>
          <p:cNvPr id="7" name="Content Placeholder 6"/>
          <p:cNvSpPr>
            <a:spLocks noGrp="1"/>
          </p:cNvSpPr>
          <p:nvPr>
            <p:ph idx="1"/>
          </p:nvPr>
        </p:nvSpPr>
        <p:spPr>
          <a:xfrm>
            <a:off x="642910" y="1285860"/>
            <a:ext cx="7929618" cy="5072097"/>
          </a:xfrm>
        </p:spPr>
        <p:txBody>
          <a:bodyPr/>
          <a:lstStyle/>
          <a:p>
            <a:pPr algn="ctr"/>
            <a:r>
              <a:rPr lang="en-US" sz="2000" b="1" dirty="0" smtClean="0">
                <a:latin typeface="Times New Roman" pitchFamily="18" charset="0"/>
                <a:cs typeface="Times New Roman" pitchFamily="18" charset="0"/>
              </a:rPr>
              <a:t>SEQUENCE DIAGRAM</a:t>
            </a:r>
            <a:endParaRPr lang="en-US" sz="2000" b="1" dirty="0">
              <a:latin typeface="Times New Roman" pitchFamily="18" charset="0"/>
              <a:cs typeface="Times New Roman" pitchFamily="18" charset="0"/>
            </a:endParaRPr>
          </a:p>
        </p:txBody>
      </p:sp>
      <p:pic>
        <p:nvPicPr>
          <p:cNvPr id="8" name="image5.png" descr="F:\REPORT\Blog application\diagram\seq.drawio.png"/>
          <p:cNvPicPr/>
          <p:nvPr/>
        </p:nvPicPr>
        <p:blipFill>
          <a:blip r:embed="rId2"/>
          <a:srcRect/>
          <a:stretch>
            <a:fillRect/>
          </a:stretch>
        </p:blipFill>
        <p:spPr>
          <a:xfrm>
            <a:off x="1000100" y="1788915"/>
            <a:ext cx="6357982" cy="5069085"/>
          </a:xfrm>
          <a:prstGeom prst="rect">
            <a:avLst/>
          </a:prstGeom>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20" y="357166"/>
            <a:ext cx="8715436" cy="849331"/>
          </a:xfrm>
        </p:spPr>
        <p:txBody>
          <a:bodyPr/>
          <a:lstStyle/>
          <a:p>
            <a:r>
              <a:rPr lang="en-US" sz="4000" dirty="0" smtClean="0"/>
              <a:t>SYSTEM DESIGN</a:t>
            </a:r>
            <a:endParaRPr lang="en-US" sz="4000" dirty="0"/>
          </a:p>
        </p:txBody>
      </p:sp>
      <p:sp>
        <p:nvSpPr>
          <p:cNvPr id="7" name="Content Placeholder 6"/>
          <p:cNvSpPr>
            <a:spLocks noGrp="1"/>
          </p:cNvSpPr>
          <p:nvPr>
            <p:ph idx="1"/>
          </p:nvPr>
        </p:nvSpPr>
        <p:spPr>
          <a:xfrm>
            <a:off x="642910" y="1285860"/>
            <a:ext cx="7929618" cy="5072097"/>
          </a:xfrm>
        </p:spPr>
        <p:txBody>
          <a:bodyPr/>
          <a:lstStyle/>
          <a:p>
            <a:pPr algn="ctr"/>
            <a:r>
              <a:rPr lang="en-US" sz="2000" b="1" dirty="0" smtClean="0">
                <a:latin typeface="Times New Roman" pitchFamily="18" charset="0"/>
                <a:cs typeface="Times New Roman" pitchFamily="18" charset="0"/>
              </a:rPr>
              <a:t>ACTIVITY DIAGRAM</a:t>
            </a:r>
            <a:endParaRPr lang="en-US" sz="2000" b="1" dirty="0">
              <a:latin typeface="Times New Roman" pitchFamily="18" charset="0"/>
              <a:cs typeface="Times New Roman" pitchFamily="18" charset="0"/>
            </a:endParaRPr>
          </a:p>
        </p:txBody>
      </p:sp>
      <p:pic>
        <p:nvPicPr>
          <p:cNvPr id="6" name="image2.png" descr="F:\REPORT\Blog application\diagram\activity.drawio.png"/>
          <p:cNvPicPr/>
          <p:nvPr/>
        </p:nvPicPr>
        <p:blipFill>
          <a:blip r:embed="rId2"/>
          <a:srcRect/>
          <a:stretch>
            <a:fillRect/>
          </a:stretch>
        </p:blipFill>
        <p:spPr>
          <a:xfrm>
            <a:off x="1142976" y="1928802"/>
            <a:ext cx="5429288" cy="4357718"/>
          </a:xfrm>
          <a:prstGeom prst="rect">
            <a:avLst/>
          </a:prstGeom>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20" y="357166"/>
            <a:ext cx="8715436" cy="849331"/>
          </a:xfrm>
        </p:spPr>
        <p:txBody>
          <a:bodyPr/>
          <a:lstStyle/>
          <a:p>
            <a:r>
              <a:rPr lang="en-US" sz="4000" dirty="0" smtClean="0"/>
              <a:t>SYSTEM DESIGN</a:t>
            </a:r>
            <a:endParaRPr lang="en-US" sz="4000" dirty="0"/>
          </a:p>
        </p:txBody>
      </p:sp>
      <p:sp>
        <p:nvSpPr>
          <p:cNvPr id="7" name="Content Placeholder 6"/>
          <p:cNvSpPr>
            <a:spLocks noGrp="1"/>
          </p:cNvSpPr>
          <p:nvPr>
            <p:ph idx="1"/>
          </p:nvPr>
        </p:nvSpPr>
        <p:spPr>
          <a:xfrm>
            <a:off x="642910" y="1285860"/>
            <a:ext cx="7929618" cy="5072097"/>
          </a:xfrm>
        </p:spPr>
        <p:txBody>
          <a:bodyPr/>
          <a:lstStyle/>
          <a:p>
            <a:pPr algn="ctr"/>
            <a:r>
              <a:rPr lang="en-US" sz="2000" b="1" dirty="0" smtClean="0">
                <a:latin typeface="Times New Roman" pitchFamily="18" charset="0"/>
                <a:cs typeface="Times New Roman" pitchFamily="18" charset="0"/>
              </a:rPr>
              <a:t>State Diagram[Admin Diagram]</a:t>
            </a:r>
            <a:endParaRPr lang="en-US" sz="2000" b="1" dirty="0">
              <a:latin typeface="Times New Roman" pitchFamily="18" charset="0"/>
              <a:cs typeface="Times New Roman" pitchFamily="18" charset="0"/>
            </a:endParaRPr>
          </a:p>
        </p:txBody>
      </p:sp>
      <p:pic>
        <p:nvPicPr>
          <p:cNvPr id="5" name="image11.png"/>
          <p:cNvPicPr/>
          <p:nvPr/>
        </p:nvPicPr>
        <p:blipFill>
          <a:blip r:embed="rId2"/>
          <a:srcRect/>
          <a:stretch>
            <a:fillRect/>
          </a:stretch>
        </p:blipFill>
        <p:spPr>
          <a:xfrm>
            <a:off x="1357290" y="1785926"/>
            <a:ext cx="3786214" cy="4857784"/>
          </a:xfrm>
          <a:prstGeom prst="rect">
            <a:avLst/>
          </a:prstGeom>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20" y="357166"/>
            <a:ext cx="8715436" cy="849331"/>
          </a:xfrm>
        </p:spPr>
        <p:txBody>
          <a:bodyPr/>
          <a:lstStyle/>
          <a:p>
            <a:r>
              <a:rPr lang="en-US" sz="4000" dirty="0" smtClean="0"/>
              <a:t>SYSTEM DESIGN</a:t>
            </a:r>
            <a:endParaRPr lang="en-US" sz="4000" dirty="0"/>
          </a:p>
        </p:txBody>
      </p:sp>
      <p:sp>
        <p:nvSpPr>
          <p:cNvPr id="7" name="Content Placeholder 6"/>
          <p:cNvSpPr>
            <a:spLocks noGrp="1"/>
          </p:cNvSpPr>
          <p:nvPr>
            <p:ph idx="1"/>
          </p:nvPr>
        </p:nvSpPr>
        <p:spPr>
          <a:xfrm>
            <a:off x="642910" y="1285860"/>
            <a:ext cx="7929618" cy="5072097"/>
          </a:xfrm>
        </p:spPr>
        <p:txBody>
          <a:bodyPr/>
          <a:lstStyle/>
          <a:p>
            <a:pPr algn="ctr"/>
            <a:r>
              <a:rPr lang="en-US" sz="2000" b="1" dirty="0" smtClean="0">
                <a:latin typeface="Times New Roman" pitchFamily="18" charset="0"/>
                <a:cs typeface="Times New Roman" pitchFamily="18" charset="0"/>
              </a:rPr>
              <a:t>State Diagram [User Diagram]</a:t>
            </a:r>
            <a:endParaRPr lang="en-US" sz="2000" b="1" dirty="0">
              <a:latin typeface="Times New Roman" pitchFamily="18" charset="0"/>
              <a:cs typeface="Times New Roman" pitchFamily="18" charset="0"/>
            </a:endParaRPr>
          </a:p>
        </p:txBody>
      </p:sp>
      <p:pic>
        <p:nvPicPr>
          <p:cNvPr id="6" name="image9.png"/>
          <p:cNvPicPr/>
          <p:nvPr/>
        </p:nvPicPr>
        <p:blipFill>
          <a:blip r:embed="rId2"/>
          <a:srcRect/>
          <a:stretch>
            <a:fillRect/>
          </a:stretch>
        </p:blipFill>
        <p:spPr>
          <a:xfrm>
            <a:off x="1500166" y="1857364"/>
            <a:ext cx="4268338" cy="4691031"/>
          </a:xfrm>
          <a:prstGeom prst="rect">
            <a:avLst/>
          </a:prstGeom>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20" y="357166"/>
            <a:ext cx="8715436" cy="849331"/>
          </a:xfrm>
        </p:spPr>
        <p:txBody>
          <a:bodyPr/>
          <a:lstStyle/>
          <a:p>
            <a:r>
              <a:rPr lang="en-US" sz="4000" dirty="0" smtClean="0"/>
              <a:t>SYSTEM DESIGN</a:t>
            </a:r>
            <a:endParaRPr lang="en-US" sz="4000" dirty="0"/>
          </a:p>
        </p:txBody>
      </p:sp>
      <p:sp>
        <p:nvSpPr>
          <p:cNvPr id="7" name="Content Placeholder 6"/>
          <p:cNvSpPr>
            <a:spLocks noGrp="1"/>
          </p:cNvSpPr>
          <p:nvPr>
            <p:ph idx="1"/>
          </p:nvPr>
        </p:nvSpPr>
        <p:spPr>
          <a:xfrm>
            <a:off x="642910" y="1285860"/>
            <a:ext cx="7929618" cy="5072097"/>
          </a:xfrm>
        </p:spPr>
        <p:txBody>
          <a:bodyPr/>
          <a:lstStyle/>
          <a:p>
            <a:pPr algn="ctr"/>
            <a:r>
              <a:rPr lang="en-US" sz="2000" b="1" dirty="0" smtClean="0">
                <a:latin typeface="Times New Roman" pitchFamily="18" charset="0"/>
                <a:cs typeface="Times New Roman" pitchFamily="18" charset="0"/>
              </a:rPr>
              <a:t> DFD Diagram-level 0</a:t>
            </a:r>
            <a:endParaRPr lang="en-US" sz="2000" b="1" dirty="0">
              <a:latin typeface="Times New Roman" pitchFamily="18" charset="0"/>
              <a:cs typeface="Times New Roman" pitchFamily="18" charset="0"/>
            </a:endParaRPr>
          </a:p>
        </p:txBody>
      </p:sp>
      <p:pic>
        <p:nvPicPr>
          <p:cNvPr id="5" name="image7.png"/>
          <p:cNvPicPr/>
          <p:nvPr/>
        </p:nvPicPr>
        <p:blipFill>
          <a:blip r:embed="rId2"/>
          <a:srcRect/>
          <a:stretch>
            <a:fillRect/>
          </a:stretch>
        </p:blipFill>
        <p:spPr>
          <a:xfrm>
            <a:off x="928662" y="2571744"/>
            <a:ext cx="6858048" cy="2143140"/>
          </a:xfrm>
          <a:prstGeom prst="rect">
            <a:avLst/>
          </a:prstGeom>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20" y="357166"/>
            <a:ext cx="8715436" cy="849331"/>
          </a:xfrm>
        </p:spPr>
        <p:txBody>
          <a:bodyPr/>
          <a:lstStyle/>
          <a:p>
            <a:r>
              <a:rPr lang="en-US" sz="4000" dirty="0" smtClean="0"/>
              <a:t>SYSTEM DESIGN</a:t>
            </a:r>
            <a:endParaRPr lang="en-US" sz="4000" dirty="0"/>
          </a:p>
        </p:txBody>
      </p:sp>
      <p:sp>
        <p:nvSpPr>
          <p:cNvPr id="7" name="Content Placeholder 6"/>
          <p:cNvSpPr>
            <a:spLocks noGrp="1"/>
          </p:cNvSpPr>
          <p:nvPr>
            <p:ph idx="1"/>
          </p:nvPr>
        </p:nvSpPr>
        <p:spPr>
          <a:xfrm>
            <a:off x="642910" y="1285860"/>
            <a:ext cx="7929618" cy="5072097"/>
          </a:xfrm>
        </p:spPr>
        <p:txBody>
          <a:bodyPr/>
          <a:lstStyle/>
          <a:p>
            <a:pPr algn="ctr"/>
            <a:r>
              <a:rPr lang="en-US" sz="2000" b="1" dirty="0" smtClean="0">
                <a:latin typeface="Times New Roman" pitchFamily="18" charset="0"/>
                <a:cs typeface="Times New Roman" pitchFamily="18" charset="0"/>
              </a:rPr>
              <a:t> DFD level 1Admin  Diagram</a:t>
            </a:r>
          </a:p>
          <a:p>
            <a:endParaRPr lang="en-US" dirty="0"/>
          </a:p>
        </p:txBody>
      </p:sp>
      <p:pic>
        <p:nvPicPr>
          <p:cNvPr id="6" name="image8.png"/>
          <p:cNvPicPr/>
          <p:nvPr/>
        </p:nvPicPr>
        <p:blipFill>
          <a:blip r:embed="rId2"/>
          <a:srcRect/>
          <a:stretch>
            <a:fillRect/>
          </a:stretch>
        </p:blipFill>
        <p:spPr>
          <a:xfrm>
            <a:off x="1500166" y="2143116"/>
            <a:ext cx="5286412" cy="4143404"/>
          </a:xfrm>
          <a:prstGeom prst="rect">
            <a:avLst/>
          </a:prstGeom>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20" y="357166"/>
            <a:ext cx="8715436" cy="849331"/>
          </a:xfrm>
        </p:spPr>
        <p:txBody>
          <a:bodyPr/>
          <a:lstStyle/>
          <a:p>
            <a:r>
              <a:rPr lang="en-US" sz="4000" dirty="0" smtClean="0"/>
              <a:t>SYSTEM DESIGN</a:t>
            </a:r>
            <a:endParaRPr lang="en-US" sz="4000" dirty="0"/>
          </a:p>
        </p:txBody>
      </p:sp>
      <p:sp>
        <p:nvSpPr>
          <p:cNvPr id="7" name="Content Placeholder 6"/>
          <p:cNvSpPr>
            <a:spLocks noGrp="1"/>
          </p:cNvSpPr>
          <p:nvPr>
            <p:ph idx="1"/>
          </p:nvPr>
        </p:nvSpPr>
        <p:spPr>
          <a:xfrm>
            <a:off x="642910" y="1285860"/>
            <a:ext cx="7929618" cy="5072097"/>
          </a:xfrm>
        </p:spPr>
        <p:txBody>
          <a:bodyPr/>
          <a:lstStyle/>
          <a:p>
            <a:r>
              <a:rPr lang="en-US" dirty="0" smtClean="0"/>
              <a:t> DFD level 1 user Diagram</a:t>
            </a:r>
          </a:p>
          <a:p>
            <a:endParaRPr lang="en-US" dirty="0" smtClean="0"/>
          </a:p>
          <a:p>
            <a:endParaRPr lang="en-US" dirty="0"/>
          </a:p>
        </p:txBody>
      </p:sp>
      <p:pic>
        <p:nvPicPr>
          <p:cNvPr id="5" name="image12.png"/>
          <p:cNvPicPr/>
          <p:nvPr/>
        </p:nvPicPr>
        <p:blipFill>
          <a:blip r:embed="rId2"/>
          <a:srcRect/>
          <a:stretch>
            <a:fillRect/>
          </a:stretch>
        </p:blipFill>
        <p:spPr>
          <a:xfrm>
            <a:off x="1214414" y="2071678"/>
            <a:ext cx="6072230" cy="4143404"/>
          </a:xfrm>
          <a:prstGeom prst="rect">
            <a:avLst/>
          </a:prstGeom>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20" y="357166"/>
            <a:ext cx="8715436" cy="849331"/>
          </a:xfrm>
        </p:spPr>
        <p:txBody>
          <a:bodyPr/>
          <a:lstStyle/>
          <a:p>
            <a:r>
              <a:rPr lang="en-US" sz="4000" dirty="0" smtClean="0"/>
              <a:t>SYSTEM DESIGN</a:t>
            </a:r>
            <a:endParaRPr lang="en-US" sz="4000" dirty="0"/>
          </a:p>
        </p:txBody>
      </p:sp>
      <p:sp>
        <p:nvSpPr>
          <p:cNvPr id="7" name="Content Placeholder 6"/>
          <p:cNvSpPr>
            <a:spLocks noGrp="1"/>
          </p:cNvSpPr>
          <p:nvPr>
            <p:ph idx="1"/>
          </p:nvPr>
        </p:nvSpPr>
        <p:spPr>
          <a:xfrm>
            <a:off x="642910" y="1285860"/>
            <a:ext cx="7929618" cy="5072097"/>
          </a:xfrm>
        </p:spPr>
        <p:txBody>
          <a:bodyPr/>
          <a:lstStyle/>
          <a:p>
            <a:pPr algn="ctr"/>
            <a:r>
              <a:rPr lang="en-US" sz="2000" b="1" dirty="0" smtClean="0">
                <a:latin typeface="Times New Roman" pitchFamily="18" charset="0"/>
                <a:cs typeface="Times New Roman" pitchFamily="18" charset="0"/>
              </a:rPr>
              <a:t>ER</a:t>
            </a:r>
            <a:r>
              <a:rPr lang="en-US" sz="2000"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Diagram</a:t>
            </a:r>
          </a:p>
          <a:p>
            <a:endParaRPr lang="en-US" dirty="0" smtClean="0"/>
          </a:p>
          <a:p>
            <a:endParaRPr lang="en-US" dirty="0"/>
          </a:p>
        </p:txBody>
      </p:sp>
      <p:pic>
        <p:nvPicPr>
          <p:cNvPr id="6" name="image13.png"/>
          <p:cNvPicPr/>
          <p:nvPr/>
        </p:nvPicPr>
        <p:blipFill>
          <a:blip r:embed="rId2"/>
          <a:srcRect/>
          <a:stretch>
            <a:fillRect/>
          </a:stretch>
        </p:blipFill>
        <p:spPr>
          <a:xfrm>
            <a:off x="1785918" y="1928802"/>
            <a:ext cx="5500726" cy="4643470"/>
          </a:xfrm>
          <a:prstGeom prst="rect">
            <a:avLst/>
          </a:prstGeom>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5786" y="0"/>
            <a:ext cx="7334387" cy="706455"/>
          </a:xfrm>
        </p:spPr>
        <p:txBody>
          <a:bodyPr/>
          <a:lstStyle/>
          <a:p>
            <a:pPr lvl="0" algn="ctr"/>
            <a:r>
              <a:rPr lang="en-US" sz="3600" dirty="0" smtClean="0"/>
              <a:t>PROTOTYPE</a:t>
            </a:r>
            <a:endParaRPr lang="en-US" sz="3600" dirty="0"/>
          </a:p>
        </p:txBody>
      </p:sp>
      <p:sp>
        <p:nvSpPr>
          <p:cNvPr id="3" name="Content Placeholder 2"/>
          <p:cNvSpPr>
            <a:spLocks noGrp="1"/>
          </p:cNvSpPr>
          <p:nvPr>
            <p:ph idx="1"/>
          </p:nvPr>
        </p:nvSpPr>
        <p:spPr>
          <a:xfrm>
            <a:off x="857224" y="714356"/>
            <a:ext cx="7334387" cy="4384174"/>
          </a:xfrm>
        </p:spPr>
        <p:txBody>
          <a:bodyPr/>
          <a:lstStyle/>
          <a:p>
            <a:pPr lvl="0">
              <a:buFont typeface="Arial" pitchFamily="34" charset="0"/>
              <a:buChar char="•"/>
            </a:pPr>
            <a:r>
              <a:rPr lang="en-US" sz="2000" b="1" dirty="0" smtClean="0"/>
              <a:t>Login:-</a:t>
            </a:r>
          </a:p>
          <a:p>
            <a:pPr lvl="0">
              <a:buFont typeface="Arial" pitchFamily="34" charset="0"/>
              <a:buChar char="•"/>
            </a:pPr>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p:txBody>
      </p:sp>
      <p:pic>
        <p:nvPicPr>
          <p:cNvPr id="4" name="Picture 3" descr="F:\REPORT\Blog application\p\Untitled\Untitled-1.png"/>
          <p:cNvPicPr/>
          <p:nvPr/>
        </p:nvPicPr>
        <p:blipFill>
          <a:blip r:embed="rId2"/>
          <a:srcRect/>
          <a:stretch>
            <a:fillRect/>
          </a:stretch>
        </p:blipFill>
        <p:spPr bwMode="auto">
          <a:xfrm>
            <a:off x="1600200" y="1315101"/>
            <a:ext cx="5943600" cy="4227798"/>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5786" y="0"/>
            <a:ext cx="7334387" cy="706455"/>
          </a:xfrm>
        </p:spPr>
        <p:txBody>
          <a:bodyPr/>
          <a:lstStyle/>
          <a:p>
            <a:pPr lvl="0" algn="ctr"/>
            <a:r>
              <a:rPr lang="en-US" sz="3600" dirty="0" smtClean="0"/>
              <a:t>PROTOTYPE</a:t>
            </a:r>
            <a:endParaRPr lang="en-US" sz="3600" dirty="0"/>
          </a:p>
        </p:txBody>
      </p:sp>
      <p:sp>
        <p:nvSpPr>
          <p:cNvPr id="3" name="Content Placeholder 2"/>
          <p:cNvSpPr>
            <a:spLocks noGrp="1"/>
          </p:cNvSpPr>
          <p:nvPr>
            <p:ph idx="1"/>
          </p:nvPr>
        </p:nvSpPr>
        <p:spPr>
          <a:xfrm>
            <a:off x="857224" y="714356"/>
            <a:ext cx="7334387" cy="4384174"/>
          </a:xfrm>
        </p:spPr>
        <p:txBody>
          <a:bodyPr/>
          <a:lstStyle/>
          <a:p>
            <a:pPr lvl="0">
              <a:buFont typeface="Arial" pitchFamily="34" charset="0"/>
              <a:buChar char="•"/>
            </a:pPr>
            <a:r>
              <a:rPr lang="en-US" sz="2000" b="1" dirty="0" err="1" smtClean="0"/>
              <a:t>SignUp</a:t>
            </a:r>
            <a:r>
              <a:rPr lang="en-US" sz="2000" b="1" dirty="0" smtClean="0"/>
              <a:t>:-</a:t>
            </a:r>
          </a:p>
          <a:p>
            <a:pPr lvl="0">
              <a:buFont typeface="Arial" pitchFamily="34" charset="0"/>
              <a:buChar char="•"/>
            </a:pPr>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p:txBody>
      </p:sp>
      <p:pic>
        <p:nvPicPr>
          <p:cNvPr id="1026" name="Picture 2" descr="F:\REPORT\Blog application\p\Untitled\Untitled-2.png"/>
          <p:cNvPicPr>
            <a:picLocks noChangeAspect="1" noChangeArrowheads="1"/>
          </p:cNvPicPr>
          <p:nvPr/>
        </p:nvPicPr>
        <p:blipFill>
          <a:blip r:embed="rId2"/>
          <a:srcRect/>
          <a:stretch>
            <a:fillRect/>
          </a:stretch>
        </p:blipFill>
        <p:spPr bwMode="auto">
          <a:xfrm>
            <a:off x="857224" y="1500174"/>
            <a:ext cx="6934427" cy="4932352"/>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p:txBody>
          <a:bodyPr/>
          <a:lstStyle/>
          <a:p>
            <a:r>
              <a:rPr lang="en-US" sz="4000" dirty="0" smtClean="0"/>
              <a:t>Table of contain</a:t>
            </a:r>
            <a:endParaRPr lang="en-US" sz="4000" dirty="0"/>
          </a:p>
        </p:txBody>
      </p:sp>
      <p:sp>
        <p:nvSpPr>
          <p:cNvPr id="6" name="Content Placeholder 4"/>
          <p:cNvSpPr>
            <a:spLocks noGrp="1"/>
          </p:cNvSpPr>
          <p:nvPr>
            <p:ph idx="1"/>
          </p:nvPr>
        </p:nvSpPr>
        <p:spPr/>
        <p:txBody>
          <a:bodyPr/>
          <a:lstStyle/>
          <a:p>
            <a:pPr lvl="0"/>
            <a:r>
              <a:rPr lang="en-US" sz="2000" dirty="0" smtClean="0">
                <a:latin typeface="Times New Roman" pitchFamily="18" charset="0"/>
                <a:cs typeface="Times New Roman" pitchFamily="18" charset="0"/>
              </a:rPr>
              <a:t>2. FEASIBILITY STUDY</a:t>
            </a:r>
          </a:p>
          <a:p>
            <a:r>
              <a:rPr lang="en-US" sz="1800" dirty="0" smtClean="0">
                <a:latin typeface="Times New Roman" pitchFamily="18" charset="0"/>
                <a:cs typeface="Times New Roman" pitchFamily="18" charset="0"/>
              </a:rPr>
              <a:t>	</a:t>
            </a:r>
            <a:r>
              <a:rPr lang="en-US" sz="1600" dirty="0" smtClean="0">
                <a:latin typeface="Times New Roman" pitchFamily="18" charset="0"/>
                <a:cs typeface="Times New Roman" pitchFamily="18" charset="0"/>
              </a:rPr>
              <a:t>2.1 PROBLEM STATEMENT</a:t>
            </a:r>
          </a:p>
          <a:p>
            <a:r>
              <a:rPr lang="en-US" sz="1600" dirty="0" smtClean="0">
                <a:latin typeface="Times New Roman" pitchFamily="18" charset="0"/>
                <a:cs typeface="Times New Roman" pitchFamily="18" charset="0"/>
              </a:rPr>
              <a:t>	2.2 EXISTING SYSTEM</a:t>
            </a:r>
          </a:p>
          <a:p>
            <a:r>
              <a:rPr lang="en-US" sz="1600" dirty="0" smtClean="0">
                <a:latin typeface="Times New Roman" pitchFamily="18" charset="0"/>
                <a:cs typeface="Times New Roman" pitchFamily="18" charset="0"/>
              </a:rPr>
              <a:t>	2.3 DRAWBACKS OF EXISTING SYSTEM</a:t>
            </a:r>
          </a:p>
          <a:p>
            <a:r>
              <a:rPr lang="en-US" sz="1600" dirty="0" smtClean="0">
                <a:latin typeface="Times New Roman" pitchFamily="18" charset="0"/>
                <a:cs typeface="Times New Roman" pitchFamily="18" charset="0"/>
              </a:rPr>
              <a:t> 	2.4 BENEFITS OF PROJECT</a:t>
            </a:r>
          </a:p>
          <a:p>
            <a:r>
              <a:rPr lang="en-US" sz="1600" dirty="0" smtClean="0">
                <a:latin typeface="Times New Roman" pitchFamily="18" charset="0"/>
                <a:cs typeface="Times New Roman" pitchFamily="18" charset="0"/>
              </a:rPr>
              <a:t>	</a:t>
            </a:r>
            <a:r>
              <a:rPr lang="en-US" sz="1600" dirty="0" smtClean="0">
                <a:latin typeface="Times New Roman" pitchFamily="18" charset="0"/>
                <a:cs typeface="Times New Roman" pitchFamily="18" charset="0"/>
              </a:rPr>
              <a:t>2.5 HARDWARE AND SOFTWARE REQUIREMENT STUDY</a:t>
            </a:r>
            <a:endParaRPr lang="en-US" sz="1600" dirty="0" smtClean="0">
              <a:latin typeface="Times New Roman" pitchFamily="18" charset="0"/>
              <a:cs typeface="Times New Roman" pitchFamily="18" charset="0"/>
            </a:endParaRPr>
          </a:p>
          <a:p>
            <a:r>
              <a:rPr lang="en-US" sz="1600" dirty="0" smtClean="0">
                <a:latin typeface="Times New Roman" pitchFamily="18" charset="0"/>
                <a:cs typeface="Times New Roman" pitchFamily="18" charset="0"/>
              </a:rPr>
              <a:t> </a:t>
            </a:r>
          </a:p>
          <a:p>
            <a:pPr lvl="0"/>
            <a:r>
              <a:rPr lang="en-US" sz="2000" dirty="0" smtClean="0">
                <a:latin typeface="Times New Roman" pitchFamily="18" charset="0"/>
                <a:cs typeface="Times New Roman" pitchFamily="18" charset="0"/>
              </a:rPr>
              <a:t>3.SYSTEM REQUIRMENTS STUDY</a:t>
            </a:r>
            <a:r>
              <a:rPr lang="en-US" sz="1800" dirty="0" smtClean="0">
                <a:latin typeface="Times New Roman" pitchFamily="18" charset="0"/>
                <a:cs typeface="Times New Roman" pitchFamily="18" charset="0"/>
              </a:rPr>
              <a:t>	</a:t>
            </a:r>
          </a:p>
          <a:p>
            <a:r>
              <a:rPr lang="en-US" sz="1800" dirty="0" smtClean="0">
                <a:latin typeface="Times New Roman" pitchFamily="18" charset="0"/>
                <a:cs typeface="Times New Roman" pitchFamily="18" charset="0"/>
              </a:rPr>
              <a:t>	</a:t>
            </a:r>
            <a:r>
              <a:rPr lang="en-US" sz="1600" dirty="0" smtClean="0">
                <a:latin typeface="Times New Roman" pitchFamily="18" charset="0"/>
                <a:cs typeface="Times New Roman" pitchFamily="18" charset="0"/>
              </a:rPr>
              <a:t>3.1 Functional Requirement	</a:t>
            </a:r>
          </a:p>
          <a:p>
            <a:r>
              <a:rPr lang="en-US" sz="1600" dirty="0" smtClean="0">
                <a:latin typeface="Times New Roman" pitchFamily="18" charset="0"/>
                <a:cs typeface="Times New Roman" pitchFamily="18" charset="0"/>
              </a:rPr>
              <a:t>	3.2 Non-Functional Requirement	</a:t>
            </a:r>
          </a:p>
          <a:p>
            <a:pPr lvl="0"/>
            <a:r>
              <a:rPr lang="en-US" sz="1400" dirty="0" smtClean="0">
                <a:latin typeface="Times New Roman" pitchFamily="18" charset="0"/>
                <a:cs typeface="Times New Roman" pitchFamily="18" charset="0"/>
              </a:rPr>
              <a:t>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5786" y="0"/>
            <a:ext cx="7334387" cy="706455"/>
          </a:xfrm>
        </p:spPr>
        <p:txBody>
          <a:bodyPr/>
          <a:lstStyle/>
          <a:p>
            <a:pPr lvl="0" algn="ctr"/>
            <a:r>
              <a:rPr lang="en-US" sz="3600" dirty="0" smtClean="0"/>
              <a:t>PROTOTYPE</a:t>
            </a:r>
            <a:endParaRPr lang="en-US" sz="3600" dirty="0"/>
          </a:p>
        </p:txBody>
      </p:sp>
      <p:sp>
        <p:nvSpPr>
          <p:cNvPr id="3" name="Content Placeholder 2"/>
          <p:cNvSpPr>
            <a:spLocks noGrp="1"/>
          </p:cNvSpPr>
          <p:nvPr>
            <p:ph idx="1"/>
          </p:nvPr>
        </p:nvSpPr>
        <p:spPr>
          <a:xfrm>
            <a:off x="857224" y="714356"/>
            <a:ext cx="7334387" cy="4384174"/>
          </a:xfrm>
        </p:spPr>
        <p:txBody>
          <a:bodyPr/>
          <a:lstStyle/>
          <a:p>
            <a:pPr lvl="0">
              <a:buFont typeface="Arial" pitchFamily="34" charset="0"/>
              <a:buChar char="•"/>
            </a:pPr>
            <a:r>
              <a:rPr lang="en-US" sz="2000" b="1" dirty="0" smtClean="0"/>
              <a:t>Home Page:-</a:t>
            </a:r>
          </a:p>
          <a:p>
            <a:pPr lvl="0">
              <a:buFont typeface="Arial" pitchFamily="34" charset="0"/>
              <a:buChar char="•"/>
            </a:pPr>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p:txBody>
      </p:sp>
      <p:pic>
        <p:nvPicPr>
          <p:cNvPr id="2050" name="Picture 2" descr="F:\REPORT\Blog application\p\Untitled\Untitled-3.png"/>
          <p:cNvPicPr>
            <a:picLocks noChangeAspect="1" noChangeArrowheads="1"/>
          </p:cNvPicPr>
          <p:nvPr/>
        </p:nvPicPr>
        <p:blipFill>
          <a:blip r:embed="rId2"/>
          <a:srcRect/>
          <a:stretch>
            <a:fillRect/>
          </a:stretch>
        </p:blipFill>
        <p:spPr bwMode="auto">
          <a:xfrm>
            <a:off x="428596" y="1000108"/>
            <a:ext cx="4500594" cy="4692772"/>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5786" y="0"/>
            <a:ext cx="7334387" cy="706455"/>
          </a:xfrm>
        </p:spPr>
        <p:txBody>
          <a:bodyPr/>
          <a:lstStyle/>
          <a:p>
            <a:pPr lvl="0" algn="ctr"/>
            <a:r>
              <a:rPr lang="en-US" sz="3600" dirty="0" smtClean="0"/>
              <a:t>PROTOTYPE</a:t>
            </a:r>
            <a:endParaRPr lang="en-US" sz="3600" dirty="0"/>
          </a:p>
        </p:txBody>
      </p:sp>
      <p:sp>
        <p:nvSpPr>
          <p:cNvPr id="3" name="Content Placeholder 2"/>
          <p:cNvSpPr>
            <a:spLocks noGrp="1"/>
          </p:cNvSpPr>
          <p:nvPr>
            <p:ph idx="1"/>
          </p:nvPr>
        </p:nvSpPr>
        <p:spPr>
          <a:xfrm>
            <a:off x="857224" y="714356"/>
            <a:ext cx="7334387" cy="4384174"/>
          </a:xfrm>
        </p:spPr>
        <p:txBody>
          <a:bodyPr/>
          <a:lstStyle/>
          <a:p>
            <a:pPr lvl="0">
              <a:buFont typeface="Arial" pitchFamily="34" charset="0"/>
              <a:buChar char="•"/>
            </a:pPr>
            <a:r>
              <a:rPr lang="en-US" sz="2000" b="1" dirty="0" smtClean="0"/>
              <a:t>Create Post:-</a:t>
            </a:r>
          </a:p>
          <a:p>
            <a:pPr lvl="0">
              <a:buFont typeface="Arial" pitchFamily="34" charset="0"/>
              <a:buChar char="•"/>
            </a:pPr>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p:txBody>
      </p:sp>
      <p:pic>
        <p:nvPicPr>
          <p:cNvPr id="3074" name="Picture 2" descr="F:\REPORT\Blog application\p\Untitled\Untitled-4.png"/>
          <p:cNvPicPr>
            <a:picLocks noChangeAspect="1" noChangeArrowheads="1"/>
          </p:cNvPicPr>
          <p:nvPr/>
        </p:nvPicPr>
        <p:blipFill>
          <a:blip r:embed="rId2"/>
          <a:srcRect/>
          <a:stretch>
            <a:fillRect/>
          </a:stretch>
        </p:blipFill>
        <p:spPr bwMode="auto">
          <a:xfrm>
            <a:off x="500034" y="1142984"/>
            <a:ext cx="7614833" cy="5143512"/>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5786" y="0"/>
            <a:ext cx="7334387" cy="706455"/>
          </a:xfrm>
        </p:spPr>
        <p:txBody>
          <a:bodyPr/>
          <a:lstStyle/>
          <a:p>
            <a:pPr lvl="0" algn="ctr"/>
            <a:r>
              <a:rPr lang="en-US" sz="3600" dirty="0" smtClean="0"/>
              <a:t>REFRENCE</a:t>
            </a:r>
            <a:endParaRPr lang="en-US" sz="3600" dirty="0"/>
          </a:p>
        </p:txBody>
      </p:sp>
      <p:sp>
        <p:nvSpPr>
          <p:cNvPr id="3" name="Content Placeholder 2"/>
          <p:cNvSpPr>
            <a:spLocks noGrp="1"/>
          </p:cNvSpPr>
          <p:nvPr>
            <p:ph idx="1"/>
          </p:nvPr>
        </p:nvSpPr>
        <p:spPr>
          <a:xfrm>
            <a:off x="857224" y="714356"/>
            <a:ext cx="7334387" cy="4384174"/>
          </a:xfrm>
        </p:spPr>
        <p:txBody>
          <a:bodyPr/>
          <a:lstStyle/>
          <a:p>
            <a:pPr lvl="0">
              <a:buFont typeface="Arial" pitchFamily="34" charset="0"/>
              <a:buChar char="•"/>
            </a:pPr>
            <a:r>
              <a:rPr lang="en-US" sz="2000" dirty="0" smtClean="0"/>
              <a:t>(July-2022) </a:t>
            </a:r>
            <a:r>
              <a:rPr lang="en-US" sz="2000" dirty="0" err="1" smtClean="0"/>
              <a:t>VivekBhoraniya</a:t>
            </a:r>
            <a:r>
              <a:rPr lang="en-US" sz="2000" dirty="0" smtClean="0"/>
              <a:t>.</a:t>
            </a:r>
          </a:p>
          <a:p>
            <a:pPr lvl="0">
              <a:buFont typeface="Arial" pitchFamily="34" charset="0"/>
              <a:buChar char="•"/>
            </a:pPr>
            <a:r>
              <a:rPr lang="en-US" sz="2000" dirty="0" smtClean="0"/>
              <a:t>(July-2022) </a:t>
            </a:r>
            <a:r>
              <a:rPr lang="en-US" sz="2000" dirty="0" err="1" smtClean="0"/>
              <a:t>Varun</a:t>
            </a:r>
            <a:r>
              <a:rPr lang="en-US" sz="2000" dirty="0" smtClean="0"/>
              <a:t> </a:t>
            </a:r>
            <a:r>
              <a:rPr lang="en-US" sz="2000" dirty="0" err="1" smtClean="0"/>
              <a:t>Aghara</a:t>
            </a:r>
            <a:r>
              <a:rPr lang="en-US" sz="2000" dirty="0" smtClean="0"/>
              <a:t>.</a:t>
            </a:r>
          </a:p>
          <a:p>
            <a:pPr>
              <a:buFont typeface="Arial" pitchFamily="34" charset="0"/>
              <a:buChar char="•"/>
            </a:pPr>
            <a:r>
              <a:rPr lang="en-US" sz="2000" dirty="0" smtClean="0"/>
              <a:t>Learn code online(</a:t>
            </a:r>
            <a:r>
              <a:rPr lang="en-US" sz="2000" dirty="0" err="1" smtClean="0"/>
              <a:t>hitesh</a:t>
            </a:r>
            <a:r>
              <a:rPr lang="en-US" sz="2000" dirty="0" smtClean="0"/>
              <a:t> </a:t>
            </a:r>
            <a:r>
              <a:rPr lang="en-US" sz="2000" dirty="0" err="1" smtClean="0"/>
              <a:t>choudhary</a:t>
            </a:r>
            <a:r>
              <a:rPr lang="en-US" sz="2000" dirty="0" smtClean="0"/>
              <a:t>) </a:t>
            </a:r>
            <a:r>
              <a:rPr lang="en-US" sz="2000" dirty="0" err="1" smtClean="0"/>
              <a:t>mern</a:t>
            </a:r>
            <a:r>
              <a:rPr lang="en-US" sz="2000" dirty="0" smtClean="0"/>
              <a:t> stack development.</a:t>
            </a:r>
          </a:p>
          <a:p>
            <a:pPr lvl="0">
              <a:buFont typeface="Arial" pitchFamily="34" charset="0"/>
              <a:buChar char="•"/>
            </a:pPr>
            <a:r>
              <a:rPr lang="en-US" sz="2000" u="sng" dirty="0" smtClean="0">
                <a:hlinkClick r:id="rId2"/>
              </a:rPr>
              <a:t>https://developer.mozilla.org/en-US/docs/Web/JavaScript</a:t>
            </a:r>
            <a:endParaRPr lang="en-US" sz="2000" dirty="0" smtClean="0"/>
          </a:p>
          <a:p>
            <a:pPr lvl="0">
              <a:buFont typeface="Arial" pitchFamily="34" charset="0"/>
              <a:buChar char="•"/>
            </a:pPr>
            <a:r>
              <a:rPr lang="en-US" sz="2000" u="sng" dirty="0" smtClean="0">
                <a:hlinkClick r:id="rId3"/>
              </a:rPr>
              <a:t>https://courses.learncodeonline.in/learn/Full-Stack-MERN-Bootcamp</a:t>
            </a:r>
            <a:endParaRPr lang="en-US" sz="2000" dirty="0" smtClean="0"/>
          </a:p>
          <a:p>
            <a:pPr lvl="0">
              <a:buFont typeface="Arial" pitchFamily="34" charset="0"/>
              <a:buChar char="•"/>
            </a:pPr>
            <a:r>
              <a:rPr lang="en-US" sz="2000" u="sng" dirty="0" smtClean="0">
                <a:hlinkClick r:id="rId4"/>
              </a:rPr>
              <a:t>https://reactjs.org/docs/getting-started.html</a:t>
            </a:r>
            <a:endParaRPr lang="en-US" sz="2000" dirty="0" smtClean="0"/>
          </a:p>
          <a:p>
            <a:pPr lvl="0">
              <a:buFont typeface="Arial" pitchFamily="34" charset="0"/>
              <a:buChar char="•"/>
            </a:pPr>
            <a:r>
              <a:rPr lang="en-US" sz="2000" u="sng" dirty="0" smtClean="0">
                <a:hlinkClick r:id="rId5"/>
              </a:rPr>
              <a:t>https://mongoosejs.com/docs/guide.html</a:t>
            </a:r>
            <a:endParaRPr lang="en-US" sz="2000" dirty="0" smtClean="0"/>
          </a:p>
          <a:p>
            <a:pPr lvl="0">
              <a:buFont typeface="Arial" pitchFamily="34" charset="0"/>
              <a:buChar char="•"/>
            </a:pPr>
            <a:r>
              <a:rPr lang="en-US" sz="2000" u="sng" dirty="0" smtClean="0">
                <a:hlinkClick r:id="rId6"/>
              </a:rPr>
              <a:t>https://expressjs.com/en/5x/api.html</a:t>
            </a:r>
            <a:endParaRPr lang="en-US" sz="2000" dirty="0" smtClean="0"/>
          </a:p>
          <a:p>
            <a:pPr lvl="0">
              <a:buFont typeface="Arial" pitchFamily="34" charset="0"/>
              <a:buChar char="•"/>
            </a:pPr>
            <a:r>
              <a:rPr lang="en-US" sz="2000" u="sng" dirty="0" smtClean="0">
                <a:hlinkClick r:id="rId7"/>
              </a:rPr>
              <a:t>https://university.mongodb.com/courses/M001/about</a:t>
            </a:r>
            <a:endParaRPr lang="en-US" sz="2000"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a:p>
            <a:pPr lvl="1"/>
            <a:endParaRPr lang="en-US" sz="2000" b="1" dirty="0" smtClean="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p:txBody>
          <a:bodyPr/>
          <a:lstStyle/>
          <a:p>
            <a:r>
              <a:rPr lang="en-US" sz="4000" dirty="0" smtClean="0"/>
              <a:t>Table of contain</a:t>
            </a:r>
            <a:endParaRPr lang="en-US" sz="4000" dirty="0"/>
          </a:p>
        </p:txBody>
      </p:sp>
      <p:sp>
        <p:nvSpPr>
          <p:cNvPr id="6" name="Content Placeholder 4"/>
          <p:cNvSpPr>
            <a:spLocks noGrp="1"/>
          </p:cNvSpPr>
          <p:nvPr>
            <p:ph idx="1"/>
          </p:nvPr>
        </p:nvSpPr>
        <p:spPr>
          <a:xfrm>
            <a:off x="875620" y="2017467"/>
            <a:ext cx="7334387" cy="4126177"/>
          </a:xfrm>
        </p:spPr>
        <p:txBody>
          <a:bodyPr/>
          <a:lstStyle/>
          <a:p>
            <a:pPr lvl="0"/>
            <a:r>
              <a:rPr lang="en-US" sz="1600" dirty="0" smtClean="0">
                <a:latin typeface="Times New Roman" pitchFamily="18" charset="0"/>
                <a:cs typeface="Times New Roman" pitchFamily="18" charset="0"/>
              </a:rPr>
              <a:t>4.SYSTEM DESIGN</a:t>
            </a:r>
          </a:p>
          <a:p>
            <a:r>
              <a:rPr lang="en-US" sz="1400" dirty="0" smtClean="0">
                <a:latin typeface="Times New Roman" pitchFamily="18" charset="0"/>
                <a:cs typeface="Times New Roman" pitchFamily="18" charset="0"/>
              </a:rPr>
              <a:t>	4.1 Use case	</a:t>
            </a:r>
          </a:p>
          <a:p>
            <a:r>
              <a:rPr lang="en-US" sz="1400" dirty="0" smtClean="0">
                <a:latin typeface="Times New Roman" pitchFamily="18" charset="0"/>
                <a:cs typeface="Times New Roman" pitchFamily="18" charset="0"/>
              </a:rPr>
              <a:t>	4.2 Class Diagram	</a:t>
            </a:r>
          </a:p>
          <a:p>
            <a:r>
              <a:rPr lang="en-US" sz="1400" dirty="0" smtClean="0">
                <a:latin typeface="Times New Roman" pitchFamily="18" charset="0"/>
                <a:cs typeface="Times New Roman" pitchFamily="18" charset="0"/>
              </a:rPr>
              <a:t>	4.3 Activity Diagram	</a:t>
            </a:r>
          </a:p>
          <a:p>
            <a:r>
              <a:rPr lang="en-US" sz="1400" dirty="0" smtClean="0">
                <a:latin typeface="Times New Roman" pitchFamily="18" charset="0"/>
                <a:cs typeface="Times New Roman" pitchFamily="18" charset="0"/>
              </a:rPr>
              <a:t>	4.4 Sequence Diagram	</a:t>
            </a:r>
          </a:p>
          <a:p>
            <a:r>
              <a:rPr lang="en-US" sz="1400" dirty="0" smtClean="0">
                <a:latin typeface="Times New Roman" pitchFamily="18" charset="0"/>
                <a:cs typeface="Times New Roman" pitchFamily="18" charset="0"/>
              </a:rPr>
              <a:t>	4.5 State Diagram</a:t>
            </a:r>
          </a:p>
          <a:p>
            <a:r>
              <a:rPr lang="en-US" sz="1400" dirty="0" smtClean="0">
                <a:latin typeface="Times New Roman" pitchFamily="18" charset="0"/>
                <a:cs typeface="Times New Roman" pitchFamily="18" charset="0"/>
              </a:rPr>
              <a:t>	4.6 DFD Diagram</a:t>
            </a:r>
          </a:p>
          <a:p>
            <a:r>
              <a:rPr lang="en-US" sz="1400" dirty="0" smtClean="0">
                <a:latin typeface="Times New Roman" pitchFamily="18" charset="0"/>
                <a:cs typeface="Times New Roman" pitchFamily="18" charset="0"/>
              </a:rPr>
              <a:t>	4.7 ER Diagram	</a:t>
            </a:r>
          </a:p>
          <a:p>
            <a:pPr lvl="0"/>
            <a:r>
              <a:rPr lang="en-US" sz="1600" dirty="0" smtClean="0">
                <a:latin typeface="Times New Roman" pitchFamily="18" charset="0"/>
                <a:cs typeface="Times New Roman" pitchFamily="18" charset="0"/>
              </a:rPr>
              <a:t>5. </a:t>
            </a:r>
            <a:r>
              <a:rPr lang="en-US" sz="1600" dirty="0" smtClean="0">
                <a:latin typeface="Times New Roman" pitchFamily="18" charset="0"/>
                <a:cs typeface="Times New Roman" pitchFamily="18" charset="0"/>
              </a:rPr>
              <a:t>REFERENCE</a:t>
            </a:r>
            <a:r>
              <a:rPr lang="en-US" sz="1400" dirty="0" smtClean="0">
                <a:latin typeface="Times New Roman" pitchFamily="18" charset="0"/>
                <a:cs typeface="Times New Roman" pitchFamily="18" charset="0"/>
              </a:rPr>
              <a:t>	</a:t>
            </a:r>
          </a:p>
          <a:p>
            <a:endParaRPr lang="en-US" sz="1400" dirty="0">
              <a:latin typeface="Times New Roman" pitchFamily="18" charset="0"/>
              <a:cs typeface="Times New Roman"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224" y="214290"/>
            <a:ext cx="7334387" cy="1325563"/>
          </a:xfrm>
        </p:spPr>
        <p:txBody>
          <a:bodyPr/>
          <a:lstStyle/>
          <a:p>
            <a:pPr algn="ctr"/>
            <a:r>
              <a:rPr lang="en-US" sz="4000" dirty="0" smtClean="0"/>
              <a:t>INTRODUCTION</a:t>
            </a:r>
            <a:endParaRPr lang="en-US" sz="4000" dirty="0"/>
          </a:p>
        </p:txBody>
      </p:sp>
      <p:sp>
        <p:nvSpPr>
          <p:cNvPr id="3" name="Content Placeholder 2"/>
          <p:cNvSpPr>
            <a:spLocks noGrp="1"/>
          </p:cNvSpPr>
          <p:nvPr>
            <p:ph idx="1"/>
          </p:nvPr>
        </p:nvSpPr>
        <p:spPr>
          <a:xfrm>
            <a:off x="875620" y="2017467"/>
            <a:ext cx="7339718" cy="4411929"/>
          </a:xfrm>
        </p:spPr>
        <p:txBody>
          <a:bodyPr/>
          <a:lstStyle/>
          <a:p>
            <a:pPr>
              <a:buFont typeface="Arial" pitchFamily="34" charset="0"/>
              <a:buChar char="•"/>
            </a:pPr>
            <a:r>
              <a:rPr lang="en-US" sz="2000" b="1" dirty="0" smtClean="0">
                <a:latin typeface="Times New Roman" pitchFamily="18" charset="0"/>
                <a:cs typeface="Times New Roman" pitchFamily="18" charset="0"/>
              </a:rPr>
              <a:t>Definition</a:t>
            </a:r>
            <a:endParaRPr lang="en-US" b="1" dirty="0" smtClean="0">
              <a:latin typeface="Times New Roman" pitchFamily="18" charset="0"/>
              <a:cs typeface="Times New Roman" pitchFamily="18" charset="0"/>
            </a:endParaRPr>
          </a:p>
          <a:p>
            <a:pPr lvl="1">
              <a:buFont typeface="Arial" pitchFamily="34" charset="0"/>
              <a:buChar char="•"/>
            </a:pPr>
            <a:r>
              <a:rPr lang="en-US" sz="1600" dirty="0" smtClean="0">
                <a:latin typeface="Times New Roman" pitchFamily="18" charset="0"/>
                <a:cs typeface="Times New Roman" pitchFamily="18" charset="0"/>
              </a:rPr>
              <a:t>A </a:t>
            </a:r>
            <a:r>
              <a:rPr lang="en-US" sz="1600" dirty="0" err="1" smtClean="0">
                <a:latin typeface="Times New Roman" pitchFamily="18" charset="0"/>
                <a:cs typeface="Times New Roman" pitchFamily="18" charset="0"/>
              </a:rPr>
              <a:t>DevOps</a:t>
            </a:r>
            <a:r>
              <a:rPr lang="en-US" sz="1600" dirty="0" smtClean="0">
                <a:latin typeface="Times New Roman" pitchFamily="18" charset="0"/>
                <a:cs typeface="Times New Roman" pitchFamily="18" charset="0"/>
              </a:rPr>
              <a:t> community Blogging platform is a type of website or part of a website, which is the publication of regular articles over time in some area of personal or professional interest. Blogs are usually maintained by an individual with regular entries of commentary, descriptions of events. Blog can also be used as a verb, meaning to maintain or add content to a blog </a:t>
            </a:r>
            <a:br>
              <a:rPr lang="en-US" sz="1600" dirty="0" smtClean="0">
                <a:latin typeface="Times New Roman" pitchFamily="18" charset="0"/>
                <a:cs typeface="Times New Roman" pitchFamily="18" charset="0"/>
              </a:rPr>
            </a:br>
            <a:endParaRPr lang="en-US" sz="1600" dirty="0">
              <a:latin typeface="Times New Roman" pitchFamily="18" charset="0"/>
              <a:cs typeface="Times New Roman"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224" y="214290"/>
            <a:ext cx="7334387" cy="1325563"/>
          </a:xfrm>
        </p:spPr>
        <p:txBody>
          <a:bodyPr/>
          <a:lstStyle/>
          <a:p>
            <a:pPr algn="ctr"/>
            <a:r>
              <a:rPr lang="en-US" sz="4000" dirty="0" smtClean="0"/>
              <a:t>INTRODUCTION</a:t>
            </a:r>
            <a:endParaRPr lang="en-US" sz="4000" dirty="0"/>
          </a:p>
        </p:txBody>
      </p:sp>
      <p:sp>
        <p:nvSpPr>
          <p:cNvPr id="3" name="Content Placeholder 2"/>
          <p:cNvSpPr>
            <a:spLocks noGrp="1"/>
          </p:cNvSpPr>
          <p:nvPr>
            <p:ph idx="1"/>
          </p:nvPr>
        </p:nvSpPr>
        <p:spPr>
          <a:xfrm>
            <a:off x="875620" y="2017467"/>
            <a:ext cx="7339718" cy="4411929"/>
          </a:xfrm>
        </p:spPr>
        <p:txBody>
          <a:bodyPr/>
          <a:lstStyle/>
          <a:p>
            <a:pPr>
              <a:buFont typeface="Arial" pitchFamily="34" charset="0"/>
              <a:buChar char="•"/>
            </a:pPr>
            <a:r>
              <a:rPr lang="en-US" sz="2000" b="1" dirty="0" smtClean="0">
                <a:latin typeface="Times New Roman" pitchFamily="18" charset="0"/>
                <a:cs typeface="Times New Roman" pitchFamily="18" charset="0"/>
              </a:rPr>
              <a:t>Overview</a:t>
            </a:r>
          </a:p>
          <a:p>
            <a:pPr algn="just"/>
            <a:r>
              <a:rPr lang="en-US" sz="1600" dirty="0" smtClean="0">
                <a:latin typeface="Times New Roman" pitchFamily="18" charset="0"/>
                <a:cs typeface="Times New Roman" pitchFamily="18" charset="0"/>
              </a:rPr>
              <a:t>The main aim of this application is to provide a hassle-free accessing of the posted blogs, entries, topics etc. It also used for posting the blogs, editing the blogs, deleting the posted blogs etc. It is also used for viewing and posting the others one’s blogs/posts.</a:t>
            </a:r>
          </a:p>
          <a:p>
            <a:r>
              <a:rPr lang="en-US" sz="2000" dirty="0" smtClean="0">
                <a:latin typeface="Times New Roman" pitchFamily="18" charset="0"/>
                <a:cs typeface="Times New Roman" pitchFamily="18" charset="0"/>
              </a:rPr>
              <a:t/>
            </a:r>
            <a:br>
              <a:rPr lang="en-US" sz="2000" dirty="0" smtClean="0">
                <a:latin typeface="Times New Roman" pitchFamily="18" charset="0"/>
                <a:cs typeface="Times New Roman" pitchFamily="18" charset="0"/>
              </a:rPr>
            </a:br>
            <a:endParaRPr lang="en-US" sz="2000" dirty="0">
              <a:latin typeface="Times New Roman" pitchFamily="18" charset="0"/>
              <a:cs typeface="Times New Roman"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224" y="214290"/>
            <a:ext cx="7334387" cy="1325563"/>
          </a:xfrm>
        </p:spPr>
        <p:txBody>
          <a:bodyPr/>
          <a:lstStyle/>
          <a:p>
            <a:pPr algn="ctr"/>
            <a:r>
              <a:rPr lang="en-US" sz="4000" dirty="0" smtClean="0"/>
              <a:t>INTRODUCTION</a:t>
            </a:r>
            <a:endParaRPr lang="en-US" sz="4000" dirty="0"/>
          </a:p>
        </p:txBody>
      </p:sp>
      <p:sp>
        <p:nvSpPr>
          <p:cNvPr id="3" name="Content Placeholder 2"/>
          <p:cNvSpPr>
            <a:spLocks noGrp="1"/>
          </p:cNvSpPr>
          <p:nvPr>
            <p:ph idx="1"/>
          </p:nvPr>
        </p:nvSpPr>
        <p:spPr>
          <a:xfrm>
            <a:off x="875620" y="2017467"/>
            <a:ext cx="7339718" cy="4411929"/>
          </a:xfrm>
        </p:spPr>
        <p:txBody>
          <a:bodyPr/>
          <a:lstStyle/>
          <a:p>
            <a:pPr>
              <a:buFont typeface="Arial" pitchFamily="34" charset="0"/>
              <a:buChar char="•"/>
            </a:pPr>
            <a:r>
              <a:rPr lang="en-US" sz="2000" b="1" dirty="0" smtClean="0"/>
              <a:t>Purpose</a:t>
            </a:r>
          </a:p>
          <a:p>
            <a:r>
              <a:rPr lang="en-US" sz="1600" dirty="0" smtClean="0"/>
              <a:t>By my analysis on website, I was expected that for common people to develop website , they have to face many problems and also they want to share their knowledge, technology, articles, etc. The objective of our Project is to provide all its user with easy access to relevant, and by using provide them Choosing facility to component</a:t>
            </a:r>
            <a:r>
              <a:rPr lang="en-US" sz="2000" dirty="0" smtClean="0"/>
              <a:t/>
            </a:r>
            <a:br>
              <a:rPr lang="en-US" sz="2000" dirty="0" smtClean="0"/>
            </a:br>
            <a:endParaRPr lang="en-US"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224" y="214290"/>
            <a:ext cx="7334387" cy="1325563"/>
          </a:xfrm>
        </p:spPr>
        <p:txBody>
          <a:bodyPr/>
          <a:lstStyle/>
          <a:p>
            <a:pPr algn="ctr"/>
            <a:r>
              <a:rPr lang="en-US" sz="4000" dirty="0" smtClean="0"/>
              <a:t>INTRODUCTION</a:t>
            </a:r>
            <a:endParaRPr lang="en-US" sz="4000" dirty="0"/>
          </a:p>
        </p:txBody>
      </p:sp>
      <p:sp>
        <p:nvSpPr>
          <p:cNvPr id="3" name="Content Placeholder 2"/>
          <p:cNvSpPr>
            <a:spLocks noGrp="1"/>
          </p:cNvSpPr>
          <p:nvPr>
            <p:ph idx="1"/>
          </p:nvPr>
        </p:nvSpPr>
        <p:spPr>
          <a:xfrm>
            <a:off x="875620" y="2017467"/>
            <a:ext cx="7339718" cy="4411929"/>
          </a:xfrm>
        </p:spPr>
        <p:txBody>
          <a:bodyPr/>
          <a:lstStyle/>
          <a:p>
            <a:pPr>
              <a:buFont typeface="Arial" pitchFamily="34" charset="0"/>
              <a:buChar char="•"/>
            </a:pPr>
            <a:r>
              <a:rPr lang="en-US" sz="2000" b="1" dirty="0" smtClean="0">
                <a:latin typeface="Times New Roman" pitchFamily="18" charset="0"/>
                <a:cs typeface="Times New Roman" pitchFamily="18" charset="0"/>
              </a:rPr>
              <a:t>Objective</a:t>
            </a:r>
          </a:p>
          <a:p>
            <a:r>
              <a:rPr lang="en-US" sz="1600" dirty="0" smtClean="0">
                <a:latin typeface="Times New Roman" pitchFamily="18" charset="0"/>
                <a:cs typeface="Times New Roman" pitchFamily="18" charset="0"/>
              </a:rPr>
              <a:t>The “</a:t>
            </a:r>
            <a:r>
              <a:rPr lang="en-US" sz="1600" dirty="0" err="1" smtClean="0">
                <a:latin typeface="Times New Roman" pitchFamily="18" charset="0"/>
                <a:cs typeface="Times New Roman" pitchFamily="18" charset="0"/>
              </a:rPr>
              <a:t>DevOps</a:t>
            </a:r>
            <a:r>
              <a:rPr lang="en-US" sz="1600" dirty="0" smtClean="0">
                <a:latin typeface="Times New Roman" pitchFamily="18" charset="0"/>
                <a:cs typeface="Times New Roman" pitchFamily="18" charset="0"/>
              </a:rPr>
              <a:t> Community Blogging System” has been developed to override the problems prevailing in the practicing manual system. This software is supported to eliminate, and in some cases reduce the hardships faced by this existing system. </a:t>
            </a:r>
            <a:r>
              <a:rPr lang="en-US" sz="1800" dirty="0" smtClean="0">
                <a:latin typeface="Times New Roman" pitchFamily="18" charset="0"/>
                <a:cs typeface="Times New Roman" pitchFamily="18" charset="0"/>
              </a:rPr>
              <a:t/>
            </a:r>
            <a:br>
              <a:rPr lang="en-US" sz="1800" dirty="0" smtClean="0">
                <a:latin typeface="Times New Roman" pitchFamily="18" charset="0"/>
                <a:cs typeface="Times New Roman" pitchFamily="18" charset="0"/>
              </a:rPr>
            </a:br>
            <a:endParaRPr lang="en-US" sz="1800" dirty="0">
              <a:latin typeface="Times New Roman" pitchFamily="18" charset="0"/>
              <a:cs typeface="Times New Roman"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sz="4000" dirty="0" smtClean="0"/>
              <a:t>FEASIBILITY STUDY</a:t>
            </a:r>
            <a:br>
              <a:rPr lang="en-US" sz="4000" dirty="0" smtClean="0"/>
            </a:br>
            <a:endParaRPr lang="en-US" sz="4000" dirty="0"/>
          </a:p>
        </p:txBody>
      </p:sp>
      <p:sp>
        <p:nvSpPr>
          <p:cNvPr id="5" name="Content Placeholder 4"/>
          <p:cNvSpPr>
            <a:spLocks noGrp="1"/>
          </p:cNvSpPr>
          <p:nvPr>
            <p:ph idx="1"/>
          </p:nvPr>
        </p:nvSpPr>
        <p:spPr/>
        <p:txBody>
          <a:bodyPr/>
          <a:lstStyle/>
          <a:p>
            <a:pPr>
              <a:buFont typeface="Arial" pitchFamily="34" charset="0"/>
              <a:buChar char="•"/>
            </a:pPr>
            <a:r>
              <a:rPr lang="en-US" sz="2000" b="1" dirty="0" smtClean="0">
                <a:latin typeface="Times New Roman" pitchFamily="18" charset="0"/>
                <a:cs typeface="Times New Roman" pitchFamily="18" charset="0"/>
              </a:rPr>
              <a:t>Problem Statement</a:t>
            </a:r>
          </a:p>
          <a:p>
            <a:r>
              <a:rPr lang="en-US" sz="1600" dirty="0" smtClean="0">
                <a:latin typeface="Times New Roman" pitchFamily="18" charset="0"/>
                <a:cs typeface="Times New Roman" pitchFamily="18" charset="0"/>
              </a:rPr>
              <a:t>The old manual system was suffering from a series of drawbacks. Since whole of the system was to be maintained with hands the process of keeping, maintaining and retrieving the information was very tedious and lengthy.</a:t>
            </a:r>
            <a:endParaRPr lang="en-US" sz="1600" b="1" dirty="0">
              <a:latin typeface="Times New Roman" pitchFamily="18" charset="0"/>
              <a:cs typeface="Times New Roman" pitchFamily="18" charset="0"/>
            </a:endParaRPr>
          </a:p>
        </p:txBody>
      </p:sp>
    </p:spTree>
  </p:cSld>
  <p:clrMapOvr>
    <a:masterClrMapping/>
  </p:clrMapOvr>
</p:sld>
</file>

<file path=ppt/theme/theme1.xml><?xml version="1.0" encoding="utf-8"?>
<a:theme xmlns:a="http://schemas.openxmlformats.org/drawingml/2006/main" name="tf45331398_win32">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Universal Color Block_Win32_AP_v2" id="{3EA4D81A-EBDE-431D-8B15-A5A6F500D5A4}" vid="{8EBF5489-0BE1-418D-A69C-2193D304C7E7}"/>
    </a:ext>
  </a:extLst>
</a:theme>
</file>

<file path=docProps/app.xml><?xml version="1.0" encoding="utf-8"?>
<Properties xmlns="http://schemas.openxmlformats.org/officeDocument/2006/extended-properties" xmlns:vt="http://schemas.openxmlformats.org/officeDocument/2006/docPropsVTypes">
  <Template>tf45331398_win32</Template>
  <TotalTime>523</TotalTime>
  <Words>640</Words>
  <Application>Microsoft Office PowerPoint</Application>
  <PresentationFormat>On-screen Show (4:3)</PresentationFormat>
  <Paragraphs>298</Paragraphs>
  <Slides>32</Slides>
  <Notes>0</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tf45331398_win32</vt:lpstr>
      <vt:lpstr>Blog application</vt:lpstr>
      <vt:lpstr>Table of contain</vt:lpstr>
      <vt:lpstr>Table of contain</vt:lpstr>
      <vt:lpstr>Table of contain</vt:lpstr>
      <vt:lpstr>INTRODUCTION</vt:lpstr>
      <vt:lpstr>INTRODUCTION</vt:lpstr>
      <vt:lpstr>INTRODUCTION</vt:lpstr>
      <vt:lpstr>INTRODUCTION</vt:lpstr>
      <vt:lpstr>FEASIBILITY STUDY </vt:lpstr>
      <vt:lpstr>FEASIBILITY STUDY </vt:lpstr>
      <vt:lpstr>FEASIBILITY STUDY </vt:lpstr>
      <vt:lpstr>FEASIBILITY STUDY </vt:lpstr>
      <vt:lpstr>FEASIBILITY STUDY  </vt:lpstr>
      <vt:lpstr>SYSTEM REQUIREMENTS STUDY</vt:lpstr>
      <vt:lpstr>SYSTEM REQUIREMENTS STUDY</vt:lpstr>
      <vt:lpstr>SYSTEM REQUIREMENTS STUDY</vt:lpstr>
      <vt:lpstr>SYSTEM REQUIREMENTS STUDY</vt:lpstr>
      <vt:lpstr>SYSTEM DESIGN</vt:lpstr>
      <vt:lpstr>SYSTEM DESIGN</vt:lpstr>
      <vt:lpstr>SYSTEM DESIGN</vt:lpstr>
      <vt:lpstr>SYSTEM DESIGN</vt:lpstr>
      <vt:lpstr>SYSTEM DESIGN</vt:lpstr>
      <vt:lpstr>SYSTEM DESIGN</vt:lpstr>
      <vt:lpstr>SYSTEM DESIGN</vt:lpstr>
      <vt:lpstr>SYSTEM DESIGN</vt:lpstr>
      <vt:lpstr>SYSTEM DESIGN</vt:lpstr>
      <vt:lpstr>SYSTEM DESIGN</vt:lpstr>
      <vt:lpstr>PROTOTYPE</vt:lpstr>
      <vt:lpstr>PROTOTYPE</vt:lpstr>
      <vt:lpstr>PROTOTYPE</vt:lpstr>
      <vt:lpstr>PROTOTYPE</vt:lpstr>
      <vt:lpstr>REFRENCE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Blog application</dc:title>
  <dc:creator>ASUS</dc:creator>
  <cp:lastModifiedBy>ASUS</cp:lastModifiedBy>
  <cp:revision>26</cp:revision>
  <dcterms:created xsi:type="dcterms:W3CDTF">2022-07-31T15:57:06Z</dcterms:created>
  <dcterms:modified xsi:type="dcterms:W3CDTF">2022-12-08T14:15:43Z</dcterms:modified>
</cp:coreProperties>
</file>